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9DBD73-68AC-7D66-3E0B-D85A0C347BA3}" v="33" dt="2020-06-04T12:52:00.376"/>
    <p1510:client id="{18A6FC8C-E64E-228F-5246-A84084B4CFB8}" v="1047" dt="2020-06-05T20:16:57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arzyna Stajkowska" userId="S::k.stajkowska@zseo.gniezno.pl::0e89abf6-72b2-4d26-aaf6-49fa52510e5b" providerId="AD" clId="Web-{18A6FC8C-E64E-228F-5246-A84084B4CFB8}"/>
    <pc:docChg chg="addSld modSld sldOrd">
      <pc:chgData name="Katarzyna Stajkowska" userId="S::k.stajkowska@zseo.gniezno.pl::0e89abf6-72b2-4d26-aaf6-49fa52510e5b" providerId="AD" clId="Web-{18A6FC8C-E64E-228F-5246-A84084B4CFB8}" dt="2020-06-05T20:16:57.629" v="1064" actId="20577"/>
      <pc:docMkLst>
        <pc:docMk/>
      </pc:docMkLst>
      <pc:sldChg chg="addSp delSp modSp modTransition">
        <pc:chgData name="Katarzyna Stajkowska" userId="S::k.stajkowska@zseo.gniezno.pl::0e89abf6-72b2-4d26-aaf6-49fa52510e5b" providerId="AD" clId="Web-{18A6FC8C-E64E-228F-5246-A84084B4CFB8}" dt="2020-06-05T20:13:10.610" v="1037"/>
        <pc:sldMkLst>
          <pc:docMk/>
          <pc:sldMk cId="650317164" sldId="256"/>
        </pc:sldMkLst>
        <pc:spChg chg="mod">
          <ac:chgData name="Katarzyna Stajkowska" userId="S::k.stajkowska@zseo.gniezno.pl::0e89abf6-72b2-4d26-aaf6-49fa52510e5b" providerId="AD" clId="Web-{18A6FC8C-E64E-228F-5246-A84084B4CFB8}" dt="2020-06-05T18:52:11.570" v="80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0:47.458" v="709" actId="20577"/>
          <ac:spMkLst>
            <pc:docMk/>
            <pc:sldMk cId="650317164" sldId="256"/>
            <ac:spMk id="3" creationId="{00000000-0000-0000-0000-000000000000}"/>
          </ac:spMkLst>
        </pc:spChg>
        <pc:spChg chg="del">
          <ac:chgData name="Katarzyna Stajkowska" userId="S::k.stajkowska@zseo.gniezno.pl::0e89abf6-72b2-4d26-aaf6-49fa52510e5b" providerId="AD" clId="Web-{18A6FC8C-E64E-228F-5246-A84084B4CFB8}" dt="2020-06-05T18:52:11.570" v="80"/>
          <ac:spMkLst>
            <pc:docMk/>
            <pc:sldMk cId="650317164" sldId="256"/>
            <ac:spMk id="9" creationId="{35555856-9970-4BC3-9AA9-6A917F53AFBD}"/>
          </ac:spMkLst>
        </pc:spChg>
        <pc:spChg chg="del">
          <ac:chgData name="Katarzyna Stajkowska" userId="S::k.stajkowska@zseo.gniezno.pl::0e89abf6-72b2-4d26-aaf6-49fa52510e5b" providerId="AD" clId="Web-{18A6FC8C-E64E-228F-5246-A84084B4CFB8}" dt="2020-06-05T18:52:11.570" v="80"/>
          <ac:spMkLst>
            <pc:docMk/>
            <pc:sldMk cId="650317164" sldId="256"/>
            <ac:spMk id="13" creationId="{13722DD7-BA73-4776-93A3-94491FEF7260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2:11.570" v="80"/>
          <ac:spMkLst>
            <pc:docMk/>
            <pc:sldMk cId="650317164" sldId="256"/>
            <ac:spMk id="18" creationId="{3E443FD7-A66B-4AA0-872D-B088B9BC5F17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2:11.570" v="80"/>
          <ac:spMkLst>
            <pc:docMk/>
            <pc:sldMk cId="650317164" sldId="256"/>
            <ac:spMk id="20" creationId="{C04BE0EF-3561-49B4-9A29-F283168A91C7}"/>
          </ac:spMkLst>
        </pc:spChg>
        <pc:picChg chg="mod">
          <ac:chgData name="Katarzyna Stajkowska" userId="S::k.stajkowska@zseo.gniezno.pl::0e89abf6-72b2-4d26-aaf6-49fa52510e5b" providerId="AD" clId="Web-{18A6FC8C-E64E-228F-5246-A84084B4CFB8}" dt="2020-06-05T18:52:11.570" v="80"/>
          <ac:picMkLst>
            <pc:docMk/>
            <pc:sldMk cId="650317164" sldId="256"/>
            <ac:picMk id="4" creationId="{A803631E-C118-4794-A2FF-B6D7B872DF73}"/>
          </ac:picMkLst>
        </pc:picChg>
        <pc:picChg chg="del">
          <ac:chgData name="Katarzyna Stajkowska" userId="S::k.stajkowska@zseo.gniezno.pl::0e89abf6-72b2-4d26-aaf6-49fa52510e5b" providerId="AD" clId="Web-{18A6FC8C-E64E-228F-5246-A84084B4CFB8}" dt="2020-06-05T18:52:11.570" v="80"/>
          <ac:picMkLst>
            <pc:docMk/>
            <pc:sldMk cId="650317164" sldId="256"/>
            <ac:picMk id="11" creationId="{7F487851-BFAF-46D8-A1ED-50CAD6E46F59}"/>
          </ac:picMkLst>
        </pc:picChg>
      </pc:sldChg>
      <pc:sldChg chg="addSp delSp modSp mod modTransition setBg">
        <pc:chgData name="Katarzyna Stajkowska" userId="S::k.stajkowska@zseo.gniezno.pl::0e89abf6-72b2-4d26-aaf6-49fa52510e5b" providerId="AD" clId="Web-{18A6FC8C-E64E-228F-5246-A84084B4CFB8}" dt="2020-06-05T20:13:12.345" v="1038"/>
        <pc:sldMkLst>
          <pc:docMk/>
          <pc:sldMk cId="3265107407" sldId="257"/>
        </pc:sldMkLst>
        <pc:spChg chg="mod">
          <ac:chgData name="Katarzyna Stajkowska" userId="S::k.stajkowska@zseo.gniezno.pl::0e89abf6-72b2-4d26-aaf6-49fa52510e5b" providerId="AD" clId="Web-{18A6FC8C-E64E-228F-5246-A84084B4CFB8}" dt="2020-06-05T18:55:05.916" v="83"/>
          <ac:spMkLst>
            <pc:docMk/>
            <pc:sldMk cId="3265107407" sldId="257"/>
            <ac:spMk id="2" creationId="{3C4C8926-7645-4917-AB58-C006B5DD91F9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1:06.443" v="718" actId="20577"/>
          <ac:spMkLst>
            <pc:docMk/>
            <pc:sldMk cId="3265107407" sldId="257"/>
            <ac:spMk id="3" creationId="{F8D66663-2793-4B64-AB84-19EB4D89D6A8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5:05.916" v="83"/>
          <ac:spMkLst>
            <pc:docMk/>
            <pc:sldMk cId="3265107407" sldId="257"/>
            <ac:spMk id="5" creationId="{B6CDA21F-E7AF-4C75-8395-33F58D5B0E45}"/>
          </ac:spMkLst>
        </pc:spChg>
        <pc:spChg chg="add del">
          <ac:chgData name="Katarzyna Stajkowska" userId="S::k.stajkowska@zseo.gniezno.pl::0e89abf6-72b2-4d26-aaf6-49fa52510e5b" providerId="AD" clId="Web-{18A6FC8C-E64E-228F-5246-A84084B4CFB8}" dt="2020-06-05T18:55:05.916" v="82"/>
          <ac:spMkLst>
            <pc:docMk/>
            <pc:sldMk cId="3265107407" sldId="257"/>
            <ac:spMk id="8" creationId="{488333BA-AE6E-427A-9B16-A39C8073F4EB}"/>
          </ac:spMkLst>
        </pc:spChg>
        <pc:spChg chg="add del">
          <ac:chgData name="Katarzyna Stajkowska" userId="S::k.stajkowska@zseo.gniezno.pl::0e89abf6-72b2-4d26-aaf6-49fa52510e5b" providerId="AD" clId="Web-{18A6FC8C-E64E-228F-5246-A84084B4CFB8}" dt="2020-06-05T18:55:05.916" v="82"/>
          <ac:spMkLst>
            <pc:docMk/>
            <pc:sldMk cId="3265107407" sldId="257"/>
            <ac:spMk id="10" creationId="{F98ED85F-DCEE-4B50-802E-71A6E3E12B04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5:05.916" v="83"/>
          <ac:spMkLst>
            <pc:docMk/>
            <pc:sldMk cId="3265107407" sldId="257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8:55:05.916" v="83"/>
          <ac:grpSpMkLst>
            <pc:docMk/>
            <pc:sldMk cId="3265107407" sldId="257"/>
            <ac:grpSpMk id="6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18:55:05.916" v="83"/>
          <ac:cxnSpMkLst>
            <pc:docMk/>
            <pc:sldMk cId="3265107407" sldId="257"/>
            <ac:cxnSpMk id="17" creationId="{6CF1BAF6-AD41-4082-B212-8A1F9A2E8779}"/>
          </ac:cxnSpMkLst>
        </pc:cxnChg>
      </pc:sldChg>
      <pc:sldChg chg="addSp modSp mod modTransition setBg">
        <pc:chgData name="Katarzyna Stajkowska" userId="S::k.stajkowska@zseo.gniezno.pl::0e89abf6-72b2-4d26-aaf6-49fa52510e5b" providerId="AD" clId="Web-{18A6FC8C-E64E-228F-5246-A84084B4CFB8}" dt="2020-06-05T20:14:47.080" v="1053"/>
        <pc:sldMkLst>
          <pc:docMk/>
          <pc:sldMk cId="735625346" sldId="258"/>
        </pc:sldMkLst>
        <pc:spChg chg="mod">
          <ac:chgData name="Katarzyna Stajkowska" userId="S::k.stajkowska@zseo.gniezno.pl::0e89abf6-72b2-4d26-aaf6-49fa52510e5b" providerId="AD" clId="Web-{18A6FC8C-E64E-228F-5246-A84084B4CFB8}" dt="2020-06-05T18:55:41.136" v="84"/>
          <ac:spMkLst>
            <pc:docMk/>
            <pc:sldMk cId="735625346" sldId="258"/>
            <ac:spMk id="2" creationId="{37E41D76-F753-426E-AFE2-C53C2329C6EA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0:58.458" v="714" actId="20577"/>
          <ac:spMkLst>
            <pc:docMk/>
            <pc:sldMk cId="735625346" sldId="258"/>
            <ac:spMk id="3" creationId="{BC43EBF4-060A-40BC-B297-C85711B5C7AB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5:41.136" v="84"/>
          <ac:spMkLst>
            <pc:docMk/>
            <pc:sldMk cId="735625346" sldId="258"/>
            <ac:spMk id="8" creationId="{DBF61EA3-B236-439E-9C0B-340980D56BEE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5:41.136" v="84"/>
          <ac:spMkLst>
            <pc:docMk/>
            <pc:sldMk cId="735625346" sldId="258"/>
            <ac:spMk id="14" creationId="{E659831F-0D9A-4C63-9EBB-8435B85A440F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8:55:41.136" v="84"/>
          <ac:grpSpMkLst>
            <pc:docMk/>
            <pc:sldMk cId="735625346" sldId="258"/>
            <ac:grpSpMk id="10" creationId="{28FAF094-D087-493F-8DF9-A486C2D6BBAA}"/>
          </ac:grpSpMkLst>
        </pc:grpChg>
      </pc:sldChg>
      <pc:sldChg chg="addSp delSp modSp mod modTransition setBg">
        <pc:chgData name="Katarzyna Stajkowska" userId="S::k.stajkowska@zseo.gniezno.pl::0e89abf6-72b2-4d26-aaf6-49fa52510e5b" providerId="AD" clId="Web-{18A6FC8C-E64E-228F-5246-A84084B4CFB8}" dt="2020-06-05T20:15:31.393" v="1060" actId="14100"/>
        <pc:sldMkLst>
          <pc:docMk/>
          <pc:sldMk cId="479433497" sldId="259"/>
        </pc:sldMkLst>
        <pc:spChg chg="mod">
          <ac:chgData name="Katarzyna Stajkowska" userId="S::k.stajkowska@zseo.gniezno.pl::0e89abf6-72b2-4d26-aaf6-49fa52510e5b" providerId="AD" clId="Web-{18A6FC8C-E64E-228F-5246-A84084B4CFB8}" dt="2020-06-05T18:59:51.217" v="103"/>
          <ac:spMkLst>
            <pc:docMk/>
            <pc:sldMk cId="479433497" sldId="259"/>
            <ac:spMk id="2" creationId="{CFB2BE5E-3AD1-4628-AA61-B1F93AA0BDBE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15:31.393" v="1060" actId="14100"/>
          <ac:spMkLst>
            <pc:docMk/>
            <pc:sldMk cId="479433497" sldId="259"/>
            <ac:spMk id="3" creationId="{94552D6C-1A96-4B83-8B72-9DFD870AB47B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9:51.217" v="103"/>
          <ac:spMkLst>
            <pc:docMk/>
            <pc:sldMk cId="479433497" sldId="259"/>
            <ac:spMk id="5" creationId="{DBF61EA3-B236-439E-9C0B-340980D56BEE}"/>
          </ac:spMkLst>
        </pc:spChg>
        <pc:spChg chg="add del">
          <ac:chgData name="Katarzyna Stajkowska" userId="S::k.stajkowska@zseo.gniezno.pl::0e89abf6-72b2-4d26-aaf6-49fa52510e5b" providerId="AD" clId="Web-{18A6FC8C-E64E-228F-5246-A84084B4CFB8}" dt="2020-06-05T18:59:51.202" v="102"/>
          <ac:spMkLst>
            <pc:docMk/>
            <pc:sldMk cId="479433497" sldId="259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8:59:51.217" v="103"/>
          <ac:spMkLst>
            <pc:docMk/>
            <pc:sldMk cId="479433497" sldId="259"/>
            <ac:spMk id="14" creationId="{E659831F-0D9A-4C63-9EBB-8435B85A440F}"/>
          </ac:spMkLst>
        </pc:spChg>
        <pc:spChg chg="add del">
          <ac:chgData name="Katarzyna Stajkowska" userId="S::k.stajkowska@zseo.gniezno.pl::0e89abf6-72b2-4d26-aaf6-49fa52510e5b" providerId="AD" clId="Web-{18A6FC8C-E64E-228F-5246-A84084B4CFB8}" dt="2020-06-05T18:59:51.202" v="102"/>
          <ac:spMkLst>
            <pc:docMk/>
            <pc:sldMk cId="479433497" sldId="259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8:59:51.217" v="103"/>
          <ac:grpSpMkLst>
            <pc:docMk/>
            <pc:sldMk cId="479433497" sldId="259"/>
            <ac:grpSpMk id="6" creationId="{28FAF094-D087-493F-8DF9-A486C2D6BBAA}"/>
          </ac:grpSpMkLst>
        </pc:grpChg>
        <pc:grpChg chg="add del">
          <ac:chgData name="Katarzyna Stajkowska" userId="S::k.stajkowska@zseo.gniezno.pl::0e89abf6-72b2-4d26-aaf6-49fa52510e5b" providerId="AD" clId="Web-{18A6FC8C-E64E-228F-5246-A84084B4CFB8}" dt="2020-06-05T18:59:51.202" v="102"/>
          <ac:grpSpMkLst>
            <pc:docMk/>
            <pc:sldMk cId="479433497" sldId="259"/>
            <ac:grpSpMk id="10" creationId="{AE1C45F0-260A-458C-96ED-C1F6D2151219}"/>
          </ac:grpSpMkLst>
        </pc:grpChg>
        <pc:cxnChg chg="add del">
          <ac:chgData name="Katarzyna Stajkowska" userId="S::k.stajkowska@zseo.gniezno.pl::0e89abf6-72b2-4d26-aaf6-49fa52510e5b" providerId="AD" clId="Web-{18A6FC8C-E64E-228F-5246-A84084B4CFB8}" dt="2020-06-05T18:59:51.202" v="102"/>
          <ac:cxnSpMkLst>
            <pc:docMk/>
            <pc:sldMk cId="479433497" sldId="259"/>
            <ac:cxnSpMk id="17" creationId="{6CF1BAF6-AD41-4082-B212-8A1F9A2E8779}"/>
          </ac:cxnSpMkLst>
        </pc:cxnChg>
      </pc:sldChg>
      <pc:sldChg chg="addSp modSp mod modTransition setBg">
        <pc:chgData name="Katarzyna Stajkowska" userId="S::k.stajkowska@zseo.gniezno.pl::0e89abf6-72b2-4d26-aaf6-49fa52510e5b" providerId="AD" clId="Web-{18A6FC8C-E64E-228F-5246-A84084B4CFB8}" dt="2020-06-05T20:13:22.392" v="1041"/>
        <pc:sldMkLst>
          <pc:docMk/>
          <pc:sldMk cId="566480310" sldId="260"/>
        </pc:sldMkLst>
        <pc:spChg chg="mod">
          <ac:chgData name="Katarzyna Stajkowska" userId="S::k.stajkowska@zseo.gniezno.pl::0e89abf6-72b2-4d26-aaf6-49fa52510e5b" providerId="AD" clId="Web-{18A6FC8C-E64E-228F-5246-A84084B4CFB8}" dt="2020-06-05T19:07:00.036" v="194"/>
          <ac:spMkLst>
            <pc:docMk/>
            <pc:sldMk cId="566480310" sldId="260"/>
            <ac:spMk id="2" creationId="{379210C5-C59C-40BD-AC5B-4A2F95910422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0:39.786" v="705" actId="20577"/>
          <ac:spMkLst>
            <pc:docMk/>
            <pc:sldMk cId="566480310" sldId="260"/>
            <ac:spMk id="3" creationId="{C466CB73-6EBD-430A-8C18-D3209CC822C9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07:00.036" v="194"/>
          <ac:spMkLst>
            <pc:docMk/>
            <pc:sldMk cId="566480310" sldId="260"/>
            <ac:spMk id="8" creationId="{DBF61EA3-B236-439E-9C0B-340980D56BEE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07:00.036" v="194"/>
          <ac:spMkLst>
            <pc:docMk/>
            <pc:sldMk cId="566480310" sldId="260"/>
            <ac:spMk id="14" creationId="{E659831F-0D9A-4C63-9EBB-8435B85A440F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07:00.036" v="194"/>
          <ac:grpSpMkLst>
            <pc:docMk/>
            <pc:sldMk cId="566480310" sldId="260"/>
            <ac:grpSpMk id="10" creationId="{28FAF094-D087-493F-8DF9-A486C2D6BBAA}"/>
          </ac:grpSpMkLst>
        </pc:grpChg>
      </pc:sldChg>
      <pc:sldChg chg="addSp modSp new mod modTransition setBg">
        <pc:chgData name="Katarzyna Stajkowska" userId="S::k.stajkowska@zseo.gniezno.pl::0e89abf6-72b2-4d26-aaf6-49fa52510e5b" providerId="AD" clId="Web-{18A6FC8C-E64E-228F-5246-A84084B4CFB8}" dt="2020-06-05T20:13:29.814" v="1042"/>
        <pc:sldMkLst>
          <pc:docMk/>
          <pc:sldMk cId="1616663640" sldId="261"/>
        </pc:sldMkLst>
        <pc:spChg chg="mod">
          <ac:chgData name="Katarzyna Stajkowska" userId="S::k.stajkowska@zseo.gniezno.pl::0e89abf6-72b2-4d26-aaf6-49fa52510e5b" providerId="AD" clId="Web-{18A6FC8C-E64E-228F-5246-A84084B4CFB8}" dt="2020-06-05T19:14:18.715" v="315"/>
          <ac:spMkLst>
            <pc:docMk/>
            <pc:sldMk cId="1616663640" sldId="261"/>
            <ac:spMk id="2" creationId="{A6DBC8EA-4E56-496C-885B-329E944F4FAF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19:14:18.715" v="315"/>
          <ac:spMkLst>
            <pc:docMk/>
            <pc:sldMk cId="1616663640" sldId="261"/>
            <ac:spMk id="3" creationId="{6CBA3150-892C-4A10-90FC-81020FE2DF63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14:18.715" v="315"/>
          <ac:spMkLst>
            <pc:docMk/>
            <pc:sldMk cId="1616663640" sldId="261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14:18.715" v="315"/>
          <ac:spMkLst>
            <pc:docMk/>
            <pc:sldMk cId="1616663640" sldId="261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14:18.715" v="315"/>
          <ac:grpSpMkLst>
            <pc:docMk/>
            <pc:sldMk cId="1616663640" sldId="261"/>
            <ac:grpSpMk id="10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19:14:18.715" v="315"/>
          <ac:cxnSpMkLst>
            <pc:docMk/>
            <pc:sldMk cId="1616663640" sldId="261"/>
            <ac:cxnSpMk id="17" creationId="{6CF1BAF6-AD41-4082-B212-8A1F9A2E8779}"/>
          </ac:cxnSpMkLst>
        </pc:cxnChg>
      </pc:sldChg>
      <pc:sldChg chg="addSp modSp new mod modTransition setBg">
        <pc:chgData name="Katarzyna Stajkowska" userId="S::k.stajkowska@zseo.gniezno.pl::0e89abf6-72b2-4d26-aaf6-49fa52510e5b" providerId="AD" clId="Web-{18A6FC8C-E64E-228F-5246-A84084B4CFB8}" dt="2020-06-05T20:13:33.407" v="1043"/>
        <pc:sldMkLst>
          <pc:docMk/>
          <pc:sldMk cId="4141574470" sldId="262"/>
        </pc:sldMkLst>
        <pc:spChg chg="mod">
          <ac:chgData name="Katarzyna Stajkowska" userId="S::k.stajkowska@zseo.gniezno.pl::0e89abf6-72b2-4d26-aaf6-49fa52510e5b" providerId="AD" clId="Web-{18A6FC8C-E64E-228F-5246-A84084B4CFB8}" dt="2020-06-05T19:22:15.316" v="362"/>
          <ac:spMkLst>
            <pc:docMk/>
            <pc:sldMk cId="4141574470" sldId="262"/>
            <ac:spMk id="2" creationId="{15552C7F-9262-46F7-8B28-6494DF30287A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1:19.615" v="720" actId="20577"/>
          <ac:spMkLst>
            <pc:docMk/>
            <pc:sldMk cId="4141574470" sldId="262"/>
            <ac:spMk id="3" creationId="{182C3A81-74FC-4B08-9DCA-2CA831D41953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22:15.316" v="362"/>
          <ac:spMkLst>
            <pc:docMk/>
            <pc:sldMk cId="4141574470" sldId="262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22:15.316" v="362"/>
          <ac:spMkLst>
            <pc:docMk/>
            <pc:sldMk cId="4141574470" sldId="262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22:15.316" v="362"/>
          <ac:grpSpMkLst>
            <pc:docMk/>
            <pc:sldMk cId="4141574470" sldId="262"/>
            <ac:grpSpMk id="10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19:22:15.316" v="362"/>
          <ac:cxnSpMkLst>
            <pc:docMk/>
            <pc:sldMk cId="4141574470" sldId="262"/>
            <ac:cxnSpMk id="17" creationId="{6CF1BAF6-AD41-4082-B212-8A1F9A2E8779}"/>
          </ac:cxnSpMkLst>
        </pc:cxnChg>
      </pc:sldChg>
      <pc:sldChg chg="addSp modSp new mod modTransition setBg">
        <pc:chgData name="Katarzyna Stajkowska" userId="S::k.stajkowska@zseo.gniezno.pl::0e89abf6-72b2-4d26-aaf6-49fa52510e5b" providerId="AD" clId="Web-{18A6FC8C-E64E-228F-5246-A84084B4CFB8}" dt="2020-06-05T20:13:38.220" v="1044"/>
        <pc:sldMkLst>
          <pc:docMk/>
          <pc:sldMk cId="1652515434" sldId="263"/>
        </pc:sldMkLst>
        <pc:spChg chg="mod">
          <ac:chgData name="Katarzyna Stajkowska" userId="S::k.stajkowska@zseo.gniezno.pl::0e89abf6-72b2-4d26-aaf6-49fa52510e5b" providerId="AD" clId="Web-{18A6FC8C-E64E-228F-5246-A84084B4CFB8}" dt="2020-06-05T19:48:10.932" v="439"/>
          <ac:spMkLst>
            <pc:docMk/>
            <pc:sldMk cId="1652515434" sldId="263"/>
            <ac:spMk id="2" creationId="{4EEEF84D-DE93-44E3-8A7F-EC88F9428E00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1:50.506" v="731" actId="20577"/>
          <ac:spMkLst>
            <pc:docMk/>
            <pc:sldMk cId="1652515434" sldId="263"/>
            <ac:spMk id="3" creationId="{9AF0697D-8AC1-4E23-86F3-D982C4C3FEA0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48:10.932" v="439"/>
          <ac:spMkLst>
            <pc:docMk/>
            <pc:sldMk cId="1652515434" sldId="263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48:10.932" v="439"/>
          <ac:spMkLst>
            <pc:docMk/>
            <pc:sldMk cId="1652515434" sldId="263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48:10.932" v="439"/>
          <ac:grpSpMkLst>
            <pc:docMk/>
            <pc:sldMk cId="1652515434" sldId="263"/>
            <ac:grpSpMk id="10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19:48:10.932" v="439"/>
          <ac:cxnSpMkLst>
            <pc:docMk/>
            <pc:sldMk cId="1652515434" sldId="263"/>
            <ac:cxnSpMk id="17" creationId="{6CF1BAF6-AD41-4082-B212-8A1F9A2E8779}"/>
          </ac:cxnSpMkLst>
        </pc:cxnChg>
      </pc:sldChg>
      <pc:sldChg chg="addSp modSp new mod ord modTransition setBg">
        <pc:chgData name="Katarzyna Stajkowska" userId="S::k.stajkowska@zseo.gniezno.pl::0e89abf6-72b2-4d26-aaf6-49fa52510e5b" providerId="AD" clId="Web-{18A6FC8C-E64E-228F-5246-A84084B4CFB8}" dt="2020-06-05T20:13:44.236" v="1045"/>
        <pc:sldMkLst>
          <pc:docMk/>
          <pc:sldMk cId="2437474914" sldId="264"/>
        </pc:sldMkLst>
        <pc:spChg chg="mod">
          <ac:chgData name="Katarzyna Stajkowska" userId="S::k.stajkowska@zseo.gniezno.pl::0e89abf6-72b2-4d26-aaf6-49fa52510e5b" providerId="AD" clId="Web-{18A6FC8C-E64E-228F-5246-A84084B4CFB8}" dt="2020-06-05T19:48:06.838" v="438"/>
          <ac:spMkLst>
            <pc:docMk/>
            <pc:sldMk cId="2437474914" sldId="264"/>
            <ac:spMk id="2" creationId="{37223E3E-009A-45CB-A108-9922CA6E4A70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2:19.053" v="747" actId="20577"/>
          <ac:spMkLst>
            <pc:docMk/>
            <pc:sldMk cId="2437474914" sldId="264"/>
            <ac:spMk id="3" creationId="{3BE60781-61A6-4191-B22E-A3D758833B8D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48:06.838" v="438"/>
          <ac:spMkLst>
            <pc:docMk/>
            <pc:sldMk cId="2437474914" sldId="264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48:06.838" v="438"/>
          <ac:spMkLst>
            <pc:docMk/>
            <pc:sldMk cId="2437474914" sldId="264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48:06.838" v="438"/>
          <ac:grpSpMkLst>
            <pc:docMk/>
            <pc:sldMk cId="2437474914" sldId="264"/>
            <ac:grpSpMk id="10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19:48:06.838" v="438"/>
          <ac:cxnSpMkLst>
            <pc:docMk/>
            <pc:sldMk cId="2437474914" sldId="264"/>
            <ac:cxnSpMk id="17" creationId="{6CF1BAF6-AD41-4082-B212-8A1F9A2E8779}"/>
          </ac:cxnSpMkLst>
        </pc:cxnChg>
      </pc:sldChg>
      <pc:sldChg chg="addSp modSp new mod modTransition setBg">
        <pc:chgData name="Katarzyna Stajkowska" userId="S::k.stajkowska@zseo.gniezno.pl::0e89abf6-72b2-4d26-aaf6-49fa52510e5b" providerId="AD" clId="Web-{18A6FC8C-E64E-228F-5246-A84084B4CFB8}" dt="2020-06-05T20:13:49.939" v="1046"/>
        <pc:sldMkLst>
          <pc:docMk/>
          <pc:sldMk cId="1831597209" sldId="265"/>
        </pc:sldMkLst>
        <pc:spChg chg="mod">
          <ac:chgData name="Katarzyna Stajkowska" userId="S::k.stajkowska@zseo.gniezno.pl::0e89abf6-72b2-4d26-aaf6-49fa52510e5b" providerId="AD" clId="Web-{18A6FC8C-E64E-228F-5246-A84084B4CFB8}" dt="2020-06-05T19:53:01.686" v="485" actId="20577"/>
          <ac:spMkLst>
            <pc:docMk/>
            <pc:sldMk cId="1831597209" sldId="265"/>
            <ac:spMk id="2" creationId="{E4D0E98A-7F9F-49C8-8A66-7E493EF688FE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19:51:54.560" v="470" actId="20577"/>
          <ac:spMkLst>
            <pc:docMk/>
            <pc:sldMk cId="1831597209" sldId="265"/>
            <ac:spMk id="3" creationId="{5E88C0DB-1FE1-4CFE-A2C6-F8C07169058E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51:26.372" v="455"/>
          <ac:spMkLst>
            <pc:docMk/>
            <pc:sldMk cId="1831597209" sldId="265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51:26.372" v="455"/>
          <ac:spMkLst>
            <pc:docMk/>
            <pc:sldMk cId="1831597209" sldId="265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51:26.372" v="455"/>
          <ac:grpSpMkLst>
            <pc:docMk/>
            <pc:sldMk cId="1831597209" sldId="265"/>
            <ac:grpSpMk id="10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19:51:26.372" v="455"/>
          <ac:cxnSpMkLst>
            <pc:docMk/>
            <pc:sldMk cId="1831597209" sldId="265"/>
            <ac:cxnSpMk id="17" creationId="{6CF1BAF6-AD41-4082-B212-8A1F9A2E8779}"/>
          </ac:cxnSpMkLst>
        </pc:cxnChg>
      </pc:sldChg>
      <pc:sldChg chg="addSp modSp new mod modTransition setBg">
        <pc:chgData name="Katarzyna Stajkowska" userId="S::k.stajkowska@zseo.gniezno.pl::0e89abf6-72b2-4d26-aaf6-49fa52510e5b" providerId="AD" clId="Web-{18A6FC8C-E64E-228F-5246-A84084B4CFB8}" dt="2020-06-05T20:14:12.533" v="1050"/>
        <pc:sldMkLst>
          <pc:docMk/>
          <pc:sldMk cId="4208735775" sldId="266"/>
        </pc:sldMkLst>
        <pc:spChg chg="mod">
          <ac:chgData name="Katarzyna Stajkowska" userId="S::k.stajkowska@zseo.gniezno.pl::0e89abf6-72b2-4d26-aaf6-49fa52510e5b" providerId="AD" clId="Web-{18A6FC8C-E64E-228F-5246-A84084B4CFB8}" dt="2020-06-05T19:52:55.780" v="484"/>
          <ac:spMkLst>
            <pc:docMk/>
            <pc:sldMk cId="4208735775" sldId="266"/>
            <ac:spMk id="2" creationId="{7E8380AD-A45A-40CF-B3D5-6B9D224B64D6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2:02.850" v="737" actId="20577"/>
          <ac:spMkLst>
            <pc:docMk/>
            <pc:sldMk cId="4208735775" sldId="266"/>
            <ac:spMk id="3" creationId="{E8E703F9-BB31-4455-B220-DD83C7433EEB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52:55.780" v="484"/>
          <ac:spMkLst>
            <pc:docMk/>
            <pc:sldMk cId="4208735775" sldId="266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52:55.780" v="484"/>
          <ac:spMkLst>
            <pc:docMk/>
            <pc:sldMk cId="4208735775" sldId="266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52:55.780" v="484"/>
          <ac:grpSpMkLst>
            <pc:docMk/>
            <pc:sldMk cId="4208735775" sldId="266"/>
            <ac:grpSpMk id="10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19:52:55.780" v="484"/>
          <ac:cxnSpMkLst>
            <pc:docMk/>
            <pc:sldMk cId="4208735775" sldId="266"/>
            <ac:cxnSpMk id="17" creationId="{6CF1BAF6-AD41-4082-B212-8A1F9A2E8779}"/>
          </ac:cxnSpMkLst>
        </pc:cxnChg>
      </pc:sldChg>
      <pc:sldChg chg="addSp modSp new mod modTransition setBg">
        <pc:chgData name="Katarzyna Stajkowska" userId="S::k.stajkowska@zseo.gniezno.pl::0e89abf6-72b2-4d26-aaf6-49fa52510e5b" providerId="AD" clId="Web-{18A6FC8C-E64E-228F-5246-A84084B4CFB8}" dt="2020-06-05T20:14:18.502" v="1051"/>
        <pc:sldMkLst>
          <pc:docMk/>
          <pc:sldMk cId="1128212906" sldId="267"/>
        </pc:sldMkLst>
        <pc:spChg chg="mod">
          <ac:chgData name="Katarzyna Stajkowska" userId="S::k.stajkowska@zseo.gniezno.pl::0e89abf6-72b2-4d26-aaf6-49fa52510e5b" providerId="AD" clId="Web-{18A6FC8C-E64E-228F-5246-A84084B4CFB8}" dt="2020-06-05T19:57:27.690" v="674"/>
          <ac:spMkLst>
            <pc:docMk/>
            <pc:sldMk cId="1128212906" sldId="267"/>
            <ac:spMk id="2" creationId="{3FD7B6EA-F650-4ED5-841B-F865909FFFFF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19:57:27.690" v="674"/>
          <ac:spMkLst>
            <pc:docMk/>
            <pc:sldMk cId="1128212906" sldId="267"/>
            <ac:spMk id="3" creationId="{506152CA-3AD3-485B-A8F1-2BA7ADF7EEE3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57:27.690" v="674"/>
          <ac:spMkLst>
            <pc:docMk/>
            <pc:sldMk cId="1128212906" sldId="267"/>
            <ac:spMk id="8" creationId="{4DA718D0-4865-4629-8134-44F68D41D574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19:57:27.690" v="674"/>
          <ac:spMkLst>
            <pc:docMk/>
            <pc:sldMk cId="1128212906" sldId="267"/>
            <ac:spMk id="14" creationId="{CBC4F608-B4B8-48C3-9572-C0F061B1CD99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19:57:27.690" v="674"/>
          <ac:grpSpMkLst>
            <pc:docMk/>
            <pc:sldMk cId="1128212906" sldId="267"/>
            <ac:grpSpMk id="10" creationId="{65167ED7-6315-43AB-B1B6-C326D5FD8F84}"/>
          </ac:grpSpMkLst>
        </pc:grpChg>
      </pc:sldChg>
      <pc:sldChg chg="addSp delSp modSp new mod modTransition setBg">
        <pc:chgData name="Katarzyna Stajkowska" userId="S::k.stajkowska@zseo.gniezno.pl::0e89abf6-72b2-4d26-aaf6-49fa52510e5b" providerId="AD" clId="Web-{18A6FC8C-E64E-228F-5246-A84084B4CFB8}" dt="2020-06-05T20:16:57.629" v="1063" actId="20577"/>
        <pc:sldMkLst>
          <pc:docMk/>
          <pc:sldMk cId="523822756" sldId="268"/>
        </pc:sldMkLst>
        <pc:spChg chg="mod">
          <ac:chgData name="Katarzyna Stajkowska" userId="S::k.stajkowska@zseo.gniezno.pl::0e89abf6-72b2-4d26-aaf6-49fa52510e5b" providerId="AD" clId="Web-{18A6FC8C-E64E-228F-5246-A84084B4CFB8}" dt="2020-06-05T20:12:47.047" v="1030"/>
          <ac:spMkLst>
            <pc:docMk/>
            <pc:sldMk cId="523822756" sldId="268"/>
            <ac:spMk id="2" creationId="{C0CBC041-27A1-46B2-B0B1-BEDC61B31E01}"/>
          </ac:spMkLst>
        </pc:spChg>
        <pc:spChg chg="del">
          <ac:chgData name="Katarzyna Stajkowska" userId="S::k.stajkowska@zseo.gniezno.pl::0e89abf6-72b2-4d26-aaf6-49fa52510e5b" providerId="AD" clId="Web-{18A6FC8C-E64E-228F-5246-A84084B4CFB8}" dt="2020-06-05T20:04:17.008" v="761"/>
          <ac:spMkLst>
            <pc:docMk/>
            <pc:sldMk cId="523822756" sldId="268"/>
            <ac:spMk id="3" creationId="{4463D9FA-F095-414A-BAEB-BEAED1D4CB54}"/>
          </ac:spMkLst>
        </pc:spChg>
        <pc:spChg chg="add mod">
          <ac:chgData name="Katarzyna Stajkowska" userId="S::k.stajkowska@zseo.gniezno.pl::0e89abf6-72b2-4d26-aaf6-49fa52510e5b" providerId="AD" clId="Web-{18A6FC8C-E64E-228F-5246-A84084B4CFB8}" dt="2020-06-05T20:16:57.629" v="1063" actId="20577"/>
          <ac:spMkLst>
            <pc:docMk/>
            <pc:sldMk cId="523822756" sldId="268"/>
            <ac:spMk id="6" creationId="{17730FFB-3921-49B0-8ECB-46EA95A9E19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12:47.047" v="1030"/>
          <ac:spMkLst>
            <pc:docMk/>
            <pc:sldMk cId="523822756" sldId="268"/>
            <ac:spMk id="12" creationId="{FF81F8D5-515A-45DC-B296-30AB11F2C19F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12:47.047" v="1030"/>
          <ac:spMkLst>
            <pc:docMk/>
            <pc:sldMk cId="523822756" sldId="268"/>
            <ac:spMk id="14" creationId="{90464369-70FA-42AF-948F-80664CA7BFE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12:47.047" v="1030"/>
          <ac:spMkLst>
            <pc:docMk/>
            <pc:sldMk cId="523822756" sldId="268"/>
            <ac:spMk id="16" creationId="{A6604B49-AD5C-4590-B051-06C8222ECD99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12:47.047" v="1030"/>
          <ac:spMkLst>
            <pc:docMk/>
            <pc:sldMk cId="523822756" sldId="268"/>
            <ac:spMk id="18" creationId="{CC552A98-EF7D-4D42-AB69-066B786AB55B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12:47.047" v="1030"/>
          <ac:spMkLst>
            <pc:docMk/>
            <pc:sldMk cId="523822756" sldId="268"/>
            <ac:spMk id="20" creationId="{A648176E-454C-437C-B0FC-9B82FCF32B24}"/>
          </ac:spMkLst>
        </pc:spChg>
        <pc:picChg chg="add del mod ord">
          <ac:chgData name="Katarzyna Stajkowska" userId="S::k.stajkowska@zseo.gniezno.pl::0e89abf6-72b2-4d26-aaf6-49fa52510e5b" providerId="AD" clId="Web-{18A6FC8C-E64E-228F-5246-A84084B4CFB8}" dt="2020-06-05T20:11:02.795" v="872"/>
          <ac:picMkLst>
            <pc:docMk/>
            <pc:sldMk cId="523822756" sldId="268"/>
            <ac:picMk id="4" creationId="{38B8DD21-54A2-4183-AD3D-7F142F4F8570}"/>
          </ac:picMkLst>
        </pc:picChg>
        <pc:picChg chg="add mod">
          <ac:chgData name="Katarzyna Stajkowska" userId="S::k.stajkowska@zseo.gniezno.pl::0e89abf6-72b2-4d26-aaf6-49fa52510e5b" providerId="AD" clId="Web-{18A6FC8C-E64E-228F-5246-A84084B4CFB8}" dt="2020-06-05T20:12:47.047" v="1030"/>
          <ac:picMkLst>
            <pc:docMk/>
            <pc:sldMk cId="523822756" sldId="268"/>
            <ac:picMk id="7" creationId="{AB33299A-7E41-4049-B724-CB714DA04FC5}"/>
          </ac:picMkLst>
        </pc:picChg>
      </pc:sldChg>
      <pc:sldChg chg="addSp modSp new mod ord modTransition setBg">
        <pc:chgData name="Katarzyna Stajkowska" userId="S::k.stajkowska@zseo.gniezno.pl::0e89abf6-72b2-4d26-aaf6-49fa52510e5b" providerId="AD" clId="Web-{18A6FC8C-E64E-228F-5246-A84084B4CFB8}" dt="2020-06-05T20:13:56.595" v="1047"/>
        <pc:sldMkLst>
          <pc:docMk/>
          <pc:sldMk cId="4272527178" sldId="269"/>
        </pc:sldMkLst>
        <pc:spChg chg="mod">
          <ac:chgData name="Katarzyna Stajkowska" userId="S::k.stajkowska@zseo.gniezno.pl::0e89abf6-72b2-4d26-aaf6-49fa52510e5b" providerId="AD" clId="Web-{18A6FC8C-E64E-228F-5246-A84084B4CFB8}" dt="2020-06-05T20:06:28.417" v="769"/>
          <ac:spMkLst>
            <pc:docMk/>
            <pc:sldMk cId="4272527178" sldId="269"/>
            <ac:spMk id="2" creationId="{1CACBFDC-D766-4B2E-9313-0A47FEA03BE6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07:29.371" v="782" actId="20577"/>
          <ac:spMkLst>
            <pc:docMk/>
            <pc:sldMk cId="4272527178" sldId="269"/>
            <ac:spMk id="3" creationId="{69BF4D37-D7E7-4BC7-B5E5-3CFAFA08C75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06:28.417" v="769"/>
          <ac:spMkLst>
            <pc:docMk/>
            <pc:sldMk cId="4272527178" sldId="269"/>
            <ac:spMk id="8" creationId="{B6CDA21F-E7AF-4C75-8395-33F58D5B0E45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06:28.417" v="769"/>
          <ac:spMkLst>
            <pc:docMk/>
            <pc:sldMk cId="4272527178" sldId="269"/>
            <ac:spMk id="15" creationId="{D5B0017B-2ECA-49AF-B397-DC140825DF8D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20:06:28.417" v="769"/>
          <ac:grpSpMkLst>
            <pc:docMk/>
            <pc:sldMk cId="4272527178" sldId="269"/>
            <ac:grpSpMk id="10" creationId="{AE1C45F0-260A-458C-96ED-C1F6D2151219}"/>
          </ac:grpSpMkLst>
        </pc:grpChg>
        <pc:cxnChg chg="add">
          <ac:chgData name="Katarzyna Stajkowska" userId="S::k.stajkowska@zseo.gniezno.pl::0e89abf6-72b2-4d26-aaf6-49fa52510e5b" providerId="AD" clId="Web-{18A6FC8C-E64E-228F-5246-A84084B4CFB8}" dt="2020-06-05T20:06:28.417" v="769"/>
          <ac:cxnSpMkLst>
            <pc:docMk/>
            <pc:sldMk cId="4272527178" sldId="269"/>
            <ac:cxnSpMk id="17" creationId="{6CF1BAF6-AD41-4082-B212-8A1F9A2E8779}"/>
          </ac:cxnSpMkLst>
        </pc:cxnChg>
      </pc:sldChg>
      <pc:sldChg chg="addSp modSp new mod modTransition setBg">
        <pc:chgData name="Katarzyna Stajkowska" userId="S::k.stajkowska@zseo.gniezno.pl::0e89abf6-72b2-4d26-aaf6-49fa52510e5b" providerId="AD" clId="Web-{18A6FC8C-E64E-228F-5246-A84084B4CFB8}" dt="2020-06-05T20:14:03.736" v="1048"/>
        <pc:sldMkLst>
          <pc:docMk/>
          <pc:sldMk cId="2306568442" sldId="270"/>
        </pc:sldMkLst>
        <pc:spChg chg="mod">
          <ac:chgData name="Katarzyna Stajkowska" userId="S::k.stajkowska@zseo.gniezno.pl::0e89abf6-72b2-4d26-aaf6-49fa52510e5b" providerId="AD" clId="Web-{18A6FC8C-E64E-228F-5246-A84084B4CFB8}" dt="2020-06-05T20:10:35.139" v="862"/>
          <ac:spMkLst>
            <pc:docMk/>
            <pc:sldMk cId="2306568442" sldId="270"/>
            <ac:spMk id="2" creationId="{88B4E7FD-7797-4713-8FDB-BDAFF2F58A79}"/>
          </ac:spMkLst>
        </pc:spChg>
        <pc:spChg chg="mod">
          <ac:chgData name="Katarzyna Stajkowska" userId="S::k.stajkowska@zseo.gniezno.pl::0e89abf6-72b2-4d26-aaf6-49fa52510e5b" providerId="AD" clId="Web-{18A6FC8C-E64E-228F-5246-A84084B4CFB8}" dt="2020-06-05T20:10:52.967" v="869" actId="20577"/>
          <ac:spMkLst>
            <pc:docMk/>
            <pc:sldMk cId="2306568442" sldId="270"/>
            <ac:spMk id="3" creationId="{295F376A-2C87-4CE4-B82C-E8C075AA3708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10:35.139" v="862"/>
          <ac:spMkLst>
            <pc:docMk/>
            <pc:sldMk cId="2306568442" sldId="270"/>
            <ac:spMk id="8" creationId="{DBF61EA3-B236-439E-9C0B-340980D56BEE}"/>
          </ac:spMkLst>
        </pc:spChg>
        <pc:spChg chg="add">
          <ac:chgData name="Katarzyna Stajkowska" userId="S::k.stajkowska@zseo.gniezno.pl::0e89abf6-72b2-4d26-aaf6-49fa52510e5b" providerId="AD" clId="Web-{18A6FC8C-E64E-228F-5246-A84084B4CFB8}" dt="2020-06-05T20:10:35.139" v="862"/>
          <ac:spMkLst>
            <pc:docMk/>
            <pc:sldMk cId="2306568442" sldId="270"/>
            <ac:spMk id="14" creationId="{E659831F-0D9A-4C63-9EBB-8435B85A440F}"/>
          </ac:spMkLst>
        </pc:spChg>
        <pc:grpChg chg="add">
          <ac:chgData name="Katarzyna Stajkowska" userId="S::k.stajkowska@zseo.gniezno.pl::0e89abf6-72b2-4d26-aaf6-49fa52510e5b" providerId="AD" clId="Web-{18A6FC8C-E64E-228F-5246-A84084B4CFB8}" dt="2020-06-05T20:10:35.139" v="862"/>
          <ac:grpSpMkLst>
            <pc:docMk/>
            <pc:sldMk cId="2306568442" sldId="270"/>
            <ac:grpSpMk id="10" creationId="{28FAF094-D087-493F-8DF9-A486C2D6BBAA}"/>
          </ac:grpSpMkLst>
        </pc:grpChg>
      </pc:sldChg>
    </pc:docChg>
  </pc:docChgLst>
  <pc:docChgLst>
    <pc:chgData name="Katarzyna Stajkowska" userId="S::k.stajkowska@zseo.gniezno.pl::0e89abf6-72b2-4d26-aaf6-49fa52510e5b" providerId="AD" clId="Web-{019DBD73-68AC-7D66-3E0B-D85A0C347BA3}"/>
    <pc:docChg chg="addSld modSld">
      <pc:chgData name="Katarzyna Stajkowska" userId="S::k.stajkowska@zseo.gniezno.pl::0e89abf6-72b2-4d26-aaf6-49fa52510e5b" providerId="AD" clId="Web-{019DBD73-68AC-7D66-3E0B-D85A0C347BA3}" dt="2020-06-04T12:52:00.376" v="30" actId="20577"/>
      <pc:docMkLst>
        <pc:docMk/>
      </pc:docMkLst>
      <pc:sldChg chg="addSp modSp mod setBg">
        <pc:chgData name="Katarzyna Stajkowska" userId="S::k.stajkowska@zseo.gniezno.pl::0e89abf6-72b2-4d26-aaf6-49fa52510e5b" providerId="AD" clId="Web-{019DBD73-68AC-7D66-3E0B-D85A0C347BA3}" dt="2020-06-04T12:50:51.360" v="19" actId="20577"/>
        <pc:sldMkLst>
          <pc:docMk/>
          <pc:sldMk cId="650317164" sldId="256"/>
        </pc:sldMkLst>
        <pc:spChg chg="mod">
          <ac:chgData name="Katarzyna Stajkowska" userId="S::k.stajkowska@zseo.gniezno.pl::0e89abf6-72b2-4d26-aaf6-49fa52510e5b" providerId="AD" clId="Web-{019DBD73-68AC-7D66-3E0B-D85A0C347BA3}" dt="2020-06-04T12:50:51.360" v="19" actId="20577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Katarzyna Stajkowska" userId="S::k.stajkowska@zseo.gniezno.pl::0e89abf6-72b2-4d26-aaf6-49fa52510e5b" providerId="AD" clId="Web-{019DBD73-68AC-7D66-3E0B-D85A0C347BA3}" dt="2020-06-04T12:42:34.543" v="1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Katarzyna Stajkowska" userId="S::k.stajkowska@zseo.gniezno.pl::0e89abf6-72b2-4d26-aaf6-49fa52510e5b" providerId="AD" clId="Web-{019DBD73-68AC-7D66-3E0B-D85A0C347BA3}" dt="2020-06-04T12:42:34.543" v="1"/>
          <ac:spMkLst>
            <pc:docMk/>
            <pc:sldMk cId="650317164" sldId="256"/>
            <ac:spMk id="9" creationId="{35555856-9970-4BC3-9AA9-6A917F53AFBD}"/>
          </ac:spMkLst>
        </pc:spChg>
        <pc:spChg chg="add">
          <ac:chgData name="Katarzyna Stajkowska" userId="S::k.stajkowska@zseo.gniezno.pl::0e89abf6-72b2-4d26-aaf6-49fa52510e5b" providerId="AD" clId="Web-{019DBD73-68AC-7D66-3E0B-D85A0C347BA3}" dt="2020-06-04T12:42:34.543" v="1"/>
          <ac:spMkLst>
            <pc:docMk/>
            <pc:sldMk cId="650317164" sldId="256"/>
            <ac:spMk id="13" creationId="{13722DD7-BA73-4776-93A3-94491FEF7260}"/>
          </ac:spMkLst>
        </pc:spChg>
        <pc:picChg chg="add mod">
          <ac:chgData name="Katarzyna Stajkowska" userId="S::k.stajkowska@zseo.gniezno.pl::0e89abf6-72b2-4d26-aaf6-49fa52510e5b" providerId="AD" clId="Web-{019DBD73-68AC-7D66-3E0B-D85A0C347BA3}" dt="2020-06-04T12:42:34.543" v="1"/>
          <ac:picMkLst>
            <pc:docMk/>
            <pc:sldMk cId="650317164" sldId="256"/>
            <ac:picMk id="4" creationId="{A803631E-C118-4794-A2FF-B6D7B872DF73}"/>
          </ac:picMkLst>
        </pc:picChg>
        <pc:picChg chg="add">
          <ac:chgData name="Katarzyna Stajkowska" userId="S::k.stajkowska@zseo.gniezno.pl::0e89abf6-72b2-4d26-aaf6-49fa52510e5b" providerId="AD" clId="Web-{019DBD73-68AC-7D66-3E0B-D85A0C347BA3}" dt="2020-06-04T12:42:34.543" v="1"/>
          <ac:picMkLst>
            <pc:docMk/>
            <pc:sldMk cId="650317164" sldId="256"/>
            <ac:picMk id="11" creationId="{7F487851-BFAF-46D8-A1ED-50CAD6E46F59}"/>
          </ac:picMkLst>
        </pc:picChg>
      </pc:sldChg>
      <pc:sldChg chg="modSp new">
        <pc:chgData name="Katarzyna Stajkowska" userId="S::k.stajkowska@zseo.gniezno.pl::0e89abf6-72b2-4d26-aaf6-49fa52510e5b" providerId="AD" clId="Web-{019DBD73-68AC-7D66-3E0B-D85A0C347BA3}" dt="2020-06-04T12:51:59.392" v="28" actId="20577"/>
        <pc:sldMkLst>
          <pc:docMk/>
          <pc:sldMk cId="3265107407" sldId="257"/>
        </pc:sldMkLst>
        <pc:spChg chg="mod">
          <ac:chgData name="Katarzyna Stajkowska" userId="S::k.stajkowska@zseo.gniezno.pl::0e89abf6-72b2-4d26-aaf6-49fa52510e5b" providerId="AD" clId="Web-{019DBD73-68AC-7D66-3E0B-D85A0C347BA3}" dt="2020-06-04T12:51:59.392" v="28" actId="20577"/>
          <ac:spMkLst>
            <pc:docMk/>
            <pc:sldMk cId="3265107407" sldId="257"/>
            <ac:spMk id="2" creationId="{3C4C8926-7645-4917-AB58-C006B5DD91F9}"/>
          </ac:spMkLst>
        </pc:spChg>
      </pc:sldChg>
      <pc:sldChg chg="new">
        <pc:chgData name="Katarzyna Stajkowska" userId="S::k.stajkowska@zseo.gniezno.pl::0e89abf6-72b2-4d26-aaf6-49fa52510e5b" providerId="AD" clId="Web-{019DBD73-68AC-7D66-3E0B-D85A0C347BA3}" dt="2020-06-04T12:51:09.798" v="23"/>
        <pc:sldMkLst>
          <pc:docMk/>
          <pc:sldMk cId="735625346" sldId="258"/>
        </pc:sldMkLst>
      </pc:sldChg>
      <pc:sldChg chg="new">
        <pc:chgData name="Katarzyna Stajkowska" userId="S::k.stajkowska@zseo.gniezno.pl::0e89abf6-72b2-4d26-aaf6-49fa52510e5b" providerId="AD" clId="Web-{019DBD73-68AC-7D66-3E0B-D85A0C347BA3}" dt="2020-06-04T12:51:12.829" v="24"/>
        <pc:sldMkLst>
          <pc:docMk/>
          <pc:sldMk cId="479433497" sldId="259"/>
        </pc:sldMkLst>
      </pc:sldChg>
      <pc:sldChg chg="new">
        <pc:chgData name="Katarzyna Stajkowska" userId="S::k.stajkowska@zseo.gniezno.pl::0e89abf6-72b2-4d26-aaf6-49fa52510e5b" providerId="AD" clId="Web-{019DBD73-68AC-7D66-3E0B-D85A0C347BA3}" dt="2020-06-04T12:51:15.923" v="25"/>
        <pc:sldMkLst>
          <pc:docMk/>
          <pc:sldMk cId="566480310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Kategoria:Dzie&#322;a_Arystoteles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pl-PL">
                <a:cs typeface="Calibri Light"/>
              </a:rPr>
              <a:t>Arystoteles </a:t>
            </a:r>
            <a:br>
              <a:rPr lang="pl-PL">
                <a:cs typeface="Calibri Light"/>
              </a:rPr>
            </a:b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r>
              <a:rPr lang="pl-PL" dirty="0">
                <a:ea typeface="+mn-lt"/>
                <a:cs typeface="+mn-lt"/>
              </a:rPr>
              <a:t> ur. 384 p.n.e.,  zm. 322 p.n.e.</a:t>
            </a:r>
            <a:endParaRPr lang="pl-PL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az 4" descr="Obraz zawierający wewnątrz, patrzenie, stojące, siedzi&#10;&#10;Opis wygenerowany przy bardzo wysokim poziomie pewności">
            <a:extLst>
              <a:ext uri="{FF2B5EF4-FFF2-40B4-BE49-F238E27FC236}">
                <a16:creationId xmlns:a16="http://schemas.microsoft.com/office/drawing/2014/main" id="{A803631E-C118-4794-A2FF-B6D7B872D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994" y="2129307"/>
            <a:ext cx="2404351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4D0E98A-7F9F-49C8-8A66-7E493EF6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 dirty="0">
                <a:cs typeface="Calibri Light"/>
              </a:rPr>
              <a:t>Etyka</a:t>
            </a:r>
            <a:endParaRPr lang="pl-PL" sz="4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88C0DB-1FE1-4CFE-A2C6-F8C071690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Etyka Arystotelesa wynikała w dużym stopniu z jego teorii bytu, ale także była wypracowana na drodze praktycznych obserwacji. Rozumiał on dobro i cnotę jako dążenie do doskonalenia swojej formy, czyli duszy. Gdy dusza osiągnie optymalną, przeznaczoną dla danej jednostki postać, to wtedy jednostka ta osiągnie trwałe szczęście i cnotę (eudajmonia).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597209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CACBFDC-D766-4B2E-9313-0A47FEA03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/>
              <a:t>Filozofia społeczna i polityczna</a:t>
            </a:r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BF4D37-D7E7-4BC7-B5E5-3CFAFA08C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pl-PL" b="1" dirty="0"/>
              <a:t>Teoria państwa</a:t>
            </a:r>
            <a:endParaRPr lang="pl-PL" dirty="0"/>
          </a:p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Z etyki wynikała teoria państwa. W tej dziedzinie Arystoteles twierdził, że państwo jest naturalną formą społeczeństwa („człowiek jest z natury stworzony do życia w państwie”). Tak samo jak każda forma, państwo powinno więc być dobrze dopasowane do społeczeństwa i warunków w których żyje. Oznaczało to w praktyce, że różne formy państwa są dobre dla różnych społeczeństw. Jedne społeczeństwa wymagają monarchii, inne zaś dobrze funkcjonują w warunkach demokracji. </a:t>
            </a:r>
            <a:endParaRPr lang="pl-PL" sz="24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5271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8B4E7FD-7797-4713-8FDB-BDAFF2F58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endParaRPr lang="pl-PL" sz="5400">
              <a:cs typeface="Calibri Ligh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5F376A-2C87-4CE4-B82C-E8C075AA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1900" b="1" dirty="0">
                <a:cs typeface="Calibri"/>
              </a:rPr>
              <a:t>Prawo natury - </a:t>
            </a:r>
            <a:r>
              <a:rPr lang="pl-PL" sz="1900" dirty="0">
                <a:cs typeface="Calibri"/>
              </a:rPr>
              <a:t>służyć</a:t>
            </a:r>
            <a:r>
              <a:rPr lang="pl-PL" sz="1900" dirty="0">
                <a:ea typeface="+mn-lt"/>
                <a:cs typeface="+mn-lt"/>
              </a:rPr>
              <a:t> ma osiągnięciu cnoty, a więc naturalnego celu jednostki. Arystotelesowska koncepcja prawa natury ma więc charakter ściśle etyczny. Ponieważ cnota utożsamiana jest tutaj ze szczęściem, konsekwencją naruszenia prawa naturalnego, jest pozbawienie się szczęścia.</a:t>
            </a:r>
          </a:p>
          <a:p>
            <a:pPr marL="0" indent="0">
              <a:buNone/>
            </a:pPr>
            <a:r>
              <a:rPr lang="pl-PL" sz="1900" b="1" dirty="0"/>
              <a:t>Myśl społeczna- </a:t>
            </a:r>
            <a:r>
              <a:rPr lang="pl-PL" sz="1900" dirty="0">
                <a:ea typeface="+mn-lt"/>
                <a:cs typeface="+mn-lt"/>
              </a:rPr>
              <a:t>Zdaniem Arystotelesa człowiek jest </a:t>
            </a:r>
            <a:r>
              <a:rPr lang="pl-PL" sz="1900" i="1" dirty="0">
                <a:ea typeface="+mn-lt"/>
                <a:cs typeface="+mn-lt"/>
              </a:rPr>
              <a:t>zwierzęciem politycznym</a:t>
            </a:r>
            <a:r>
              <a:rPr lang="pl-PL" sz="1900" dirty="0">
                <a:ea typeface="+mn-lt"/>
                <a:cs typeface="+mn-lt"/>
              </a:rPr>
              <a:t> – jest stworzony do życia w państwie. Za człowieka Arystoteles uważał wyłącznie mężczyznę, kobieta nie będąc w pełni człowiekiem nie mogła zajmować się polityką.</a:t>
            </a:r>
          </a:p>
          <a:p>
            <a:pPr>
              <a:buNone/>
            </a:pPr>
            <a:r>
              <a:rPr lang="pl-PL" sz="1900" dirty="0">
                <a:ea typeface="+mn-lt"/>
                <a:cs typeface="+mn-lt"/>
              </a:rPr>
              <a:t>Życie społeczne opiera się na najbardziej trwałej strukturze, jaką jest małżeństwo  </a:t>
            </a:r>
            <a:r>
              <a:rPr lang="pl-PL" sz="1900" dirty="0" err="1">
                <a:ea typeface="+mn-lt"/>
                <a:cs typeface="+mn-lt"/>
              </a:rPr>
              <a:t>Małżeństwo</a:t>
            </a:r>
            <a:r>
              <a:rPr lang="pl-PL" sz="1900" dirty="0">
                <a:ea typeface="+mn-lt"/>
                <a:cs typeface="+mn-lt"/>
              </a:rPr>
              <a:t> tworzy rodzinę, która nie jest w stanie zaspokoić swoich potrzeb, a zatem łączy się w kolonie rodzin (gminę wiejską), a następnie w polis (państwo), które jest wspólnotą pełną, </a:t>
            </a:r>
            <a:r>
              <a:rPr lang="pl-PL" sz="1900" u="sng" dirty="0">
                <a:ea typeface="+mn-lt"/>
                <a:cs typeface="+mn-lt"/>
              </a:rPr>
              <a:t>samowystarczalną</a:t>
            </a:r>
            <a:r>
              <a:rPr lang="pl-PL" sz="1900" dirty="0">
                <a:ea typeface="+mn-lt"/>
                <a:cs typeface="+mn-lt"/>
              </a:rPr>
              <a:t>. W ten sposób Arystoteles tworzy schemat genezy państwa:</a:t>
            </a:r>
          </a:p>
          <a:p>
            <a:pPr>
              <a:buNone/>
            </a:pPr>
            <a:r>
              <a:rPr lang="pl-PL" sz="1900" dirty="0">
                <a:ea typeface="+mn-lt"/>
                <a:cs typeface="+mn-lt"/>
              </a:rPr>
              <a:t>małżeństwo &gt; rodzina &gt; gmina wiejska &gt; polis</a:t>
            </a:r>
          </a:p>
          <a:p>
            <a:pPr>
              <a:buNone/>
            </a:pPr>
            <a:endParaRPr lang="pl-PL" sz="19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65684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E8380AD-A45A-40CF-B3D5-6B9D224B6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/>
              <a:t>Retoryka</a:t>
            </a:r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E703F9-BB31-4455-B220-DD83C7433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Arystoteles włączył retorykę do nauk produktywnych. Retoryka dąży do określonego celu i najważniejsza jest w niej skuteczność. Jest też ściśle związana z logiką, tzn. stosowane argumenty muszą być logiczne. Ważny jest status społeczny mówcy i etos mówcy. Rodzaj wypowiedzi należy dostosować do słuchacza (wiek, płeć słuchacza). III księga </a:t>
            </a:r>
            <a:r>
              <a:rPr lang="pl-PL" sz="2400" i="1" dirty="0">
                <a:ea typeface="+mn-lt"/>
                <a:cs typeface="+mn-lt"/>
              </a:rPr>
              <a:t>Retoryki</a:t>
            </a:r>
            <a:r>
              <a:rPr lang="pl-PL" sz="2400" dirty="0">
                <a:ea typeface="+mn-lt"/>
                <a:cs typeface="+mn-lt"/>
              </a:rPr>
              <a:t> dotyczy problemu kompozycyjnego, jawności, poprawności, szczerości, adekwatności. Filozof jest przekonany że jeżeli mówca darzy szacunkiem audytorium, to autorytet mówcy będzie rósł. </a:t>
            </a:r>
            <a:endParaRPr lang="pl-PL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7357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FD7B6EA-F650-4ED5-841B-F865909FF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pl-PL" sz="5400" b="1">
                <a:cs typeface="Calibri Light"/>
              </a:rPr>
              <a:t>Dzieła Arystotelesa </a:t>
            </a:r>
            <a:endParaRPr lang="pl-PL" sz="5400" b="1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6152CA-3AD3-485B-A8F1-2BA7ADF7E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pl-PL" sz="200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2000">
                <a:ea typeface="+mn-lt"/>
                <a:cs typeface="+mn-lt"/>
              </a:rPr>
              <a:t>Arystoteles dorobił się dużej ilości swoich dzieł </a:t>
            </a:r>
            <a:endParaRPr lang="pl-PL" sz="2000"/>
          </a:p>
          <a:p>
            <a:pPr marL="0" indent="0">
              <a:buNone/>
            </a:pPr>
            <a:endParaRPr lang="pl-PL" sz="2000">
              <a:ea typeface="+mn-lt"/>
              <a:cs typeface="+mn-lt"/>
            </a:endParaRPr>
          </a:p>
          <a:p>
            <a:pPr marL="0" indent="0">
              <a:buNone/>
            </a:pPr>
            <a:endParaRPr lang="pl-PL" sz="200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2000">
                <a:ea typeface="+mn-lt"/>
                <a:cs typeface="+mn-lt"/>
                <a:hlinkClick r:id="rId2"/>
              </a:rPr>
              <a:t>https://pl.wikipedia.org/wiki/Kategoria:Dzieła_Arystotelesa</a:t>
            </a:r>
            <a:endParaRPr lang="pl-PL" sz="2000">
              <a:cs typeface="Calibri"/>
            </a:endParaRPr>
          </a:p>
          <a:p>
            <a:pPr marL="0" indent="0">
              <a:buNone/>
            </a:pPr>
            <a:endParaRPr lang="pl-PL" sz="2000">
              <a:ea typeface="+mn-lt"/>
              <a:cs typeface="+mn-lt"/>
            </a:endParaRPr>
          </a:p>
          <a:p>
            <a:pPr marL="0" indent="0">
              <a:buNone/>
            </a:pPr>
            <a:endParaRPr lang="pl-PL" sz="2000">
              <a:ea typeface="+mn-lt"/>
              <a:cs typeface="+mn-lt"/>
            </a:endParaRPr>
          </a:p>
          <a:p>
            <a:pPr marL="0" indent="0">
              <a:buNone/>
            </a:pPr>
            <a:endParaRPr lang="pl-PL" sz="20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821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81F8D5-515A-45DC-B296-30AB11F2C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464369-70FA-42AF-948F-80664CA7B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0CBC041-27A1-46B2-B0B1-BEDC61B3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46" y="349664"/>
            <a:ext cx="5845571" cy="1638377"/>
          </a:xfrm>
        </p:spPr>
        <p:txBody>
          <a:bodyPr anchor="b">
            <a:normAutofit/>
          </a:bodyPr>
          <a:lstStyle/>
          <a:p>
            <a:r>
              <a:rPr lang="pl-PL" sz="4800" b="1">
                <a:cs typeface="Calibri Light"/>
              </a:rPr>
              <a:t>Koniec </a:t>
            </a:r>
            <a:endParaRPr lang="pl-PL" sz="4800" b="1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7730FFB-3921-49B0-8ECB-46EA95A9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88" y="2620641"/>
            <a:ext cx="5837750" cy="30237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1600" dirty="0">
                <a:cs typeface="Calibri" panose="020F0502020204030204"/>
              </a:rPr>
              <a:t>Tą prezentacje wykonała </a:t>
            </a:r>
          </a:p>
          <a:p>
            <a:pPr marL="0" indent="0">
              <a:buNone/>
            </a:pPr>
            <a:r>
              <a:rPr lang="pl-PL" sz="2400" b="1" dirty="0">
                <a:cs typeface="Calibri" panose="020F0502020204030204"/>
              </a:rPr>
              <a:t>Katarzyna </a:t>
            </a:r>
            <a:r>
              <a:rPr lang="pl-PL" sz="2400" b="1" dirty="0" err="1">
                <a:cs typeface="Calibri" panose="020F0502020204030204"/>
              </a:rPr>
              <a:t>Stajkowska</a:t>
            </a:r>
            <a:r>
              <a:rPr lang="pl-PL" sz="2400" b="1" dirty="0">
                <a:cs typeface="Calibri" panose="020F0502020204030204"/>
              </a:rPr>
              <a:t> </a:t>
            </a:r>
          </a:p>
          <a:p>
            <a:pPr marL="0" indent="0">
              <a:buNone/>
            </a:pPr>
            <a:r>
              <a:rPr lang="pl-PL" sz="2400" b="1" dirty="0" err="1">
                <a:cs typeface="Calibri" panose="020F0502020204030204"/>
              </a:rPr>
              <a:t>Kl</a:t>
            </a:r>
            <a:r>
              <a:rPr lang="pl-PL" sz="2400" b="1" dirty="0">
                <a:cs typeface="Calibri" panose="020F0502020204030204"/>
              </a:rPr>
              <a:t> . 1 </a:t>
            </a:r>
            <a:r>
              <a:rPr lang="pl-PL" sz="2400" b="1" dirty="0" err="1">
                <a:cs typeface="Calibri" panose="020F0502020204030204"/>
              </a:rPr>
              <a:t>Tep</a:t>
            </a:r>
            <a:r>
              <a:rPr lang="pl-PL" sz="2400" b="1" dirty="0">
                <a:cs typeface="Calibri" panose="020F0502020204030204"/>
              </a:rPr>
              <a:t>. </a:t>
            </a:r>
          </a:p>
          <a:p>
            <a:pPr marL="0" indent="0">
              <a:buNone/>
            </a:pPr>
            <a:r>
              <a:rPr lang="pl-PL" sz="2400" b="1" dirty="0">
                <a:cs typeface="Calibri" panose="020F0502020204030204"/>
              </a:rPr>
              <a:t>Nr 21</a:t>
            </a:r>
          </a:p>
          <a:p>
            <a:pPr marL="0" indent="0">
              <a:buNone/>
            </a:pPr>
            <a:r>
              <a:rPr lang="pl-PL" sz="1600" dirty="0">
                <a:cs typeface="Calibri" panose="020F0502020204030204"/>
              </a:rPr>
              <a:t>Źródło ==&gt; Wikipedia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604B49-AD5C-4590-B051-06C8222E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669568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552A98-EF7D-4D42-AB69-066B786AB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5447" y="399675"/>
            <a:ext cx="4647368" cy="5809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az 7" descr="Obraz zawierający siedzi, stare, mężczyzna&#10;&#10;Opis wygenerowany przy bardzo wysokim poziomie pewności">
            <a:extLst>
              <a:ext uri="{FF2B5EF4-FFF2-40B4-BE49-F238E27FC236}">
                <a16:creationId xmlns:a16="http://schemas.microsoft.com/office/drawing/2014/main" id="{AB33299A-7E41-4049-B724-CB714DA04F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5366"/>
          <a:stretch/>
        </p:blipFill>
        <p:spPr>
          <a:xfrm>
            <a:off x="7421373" y="627954"/>
            <a:ext cx="4235516" cy="535337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648176E-454C-437C-B0FC-9B82FCF32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774185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22756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C4C8926-7645-4917-AB58-C006B5DD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>
                <a:cs typeface="Calibri Light"/>
              </a:rPr>
              <a:t>ŻYCIE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D66663-2793-4B64-AB84-19EB4D89D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Arystoteles urodził się w roku 384 p.n.e. w </a:t>
            </a:r>
            <a:r>
              <a:rPr lang="pl-PL" sz="2400" dirty="0" err="1">
                <a:ea typeface="+mn-lt"/>
                <a:cs typeface="+mn-lt"/>
              </a:rPr>
              <a:t>Stagirze</a:t>
            </a:r>
            <a:r>
              <a:rPr lang="pl-PL" sz="2400" dirty="0">
                <a:ea typeface="+mn-lt"/>
                <a:cs typeface="+mn-lt"/>
              </a:rPr>
              <a:t>, greckiej kolonii leżącej na Półwyspie </a:t>
            </a:r>
            <a:r>
              <a:rPr lang="pl-PL" sz="2400" dirty="0" err="1">
                <a:ea typeface="+mn-lt"/>
                <a:cs typeface="+mn-lt"/>
              </a:rPr>
              <a:t>Chalcydyckim.Rodzice</a:t>
            </a:r>
            <a:r>
              <a:rPr lang="pl-PL" sz="2400" dirty="0">
                <a:ea typeface="+mn-lt"/>
                <a:cs typeface="+mn-lt"/>
              </a:rPr>
              <a:t> osierocili Arystotelesa, gdy był jeszcze chłopcem. Dokładne daty ich śmierci nie są znane. Opiekę nad przyszłym filozofem przejął krewny, </a:t>
            </a:r>
            <a:r>
              <a:rPr lang="pl-PL" sz="2400" dirty="0" err="1">
                <a:ea typeface="+mn-lt"/>
                <a:cs typeface="+mn-lt"/>
              </a:rPr>
              <a:t>Proksenos</a:t>
            </a:r>
            <a:r>
              <a:rPr lang="pl-PL" sz="2400" dirty="0">
                <a:ea typeface="+mn-lt"/>
                <a:cs typeface="+mn-lt"/>
              </a:rPr>
              <a:t> z </a:t>
            </a:r>
            <a:r>
              <a:rPr lang="pl-PL" sz="2400" dirty="0" err="1">
                <a:ea typeface="+mn-lt"/>
                <a:cs typeface="+mn-lt"/>
              </a:rPr>
              <a:t>Atarneus</a:t>
            </a:r>
            <a:r>
              <a:rPr lang="pl-PL" sz="2400" dirty="0">
                <a:ea typeface="+mn-lt"/>
                <a:cs typeface="+mn-lt"/>
              </a:rPr>
              <a:t> w Azji Mniejszej. Z nową rodziną </a:t>
            </a:r>
            <a:r>
              <a:rPr lang="pl-PL" sz="2400" dirty="0" err="1">
                <a:ea typeface="+mn-lt"/>
                <a:cs typeface="+mn-lt"/>
              </a:rPr>
              <a:t>Stagiryta</a:t>
            </a:r>
            <a:r>
              <a:rPr lang="pl-PL" sz="2400" dirty="0">
                <a:ea typeface="+mn-lt"/>
                <a:cs typeface="+mn-lt"/>
              </a:rPr>
              <a:t> związany był emocjonalnie do końca życia. Po śmierci </a:t>
            </a:r>
            <a:r>
              <a:rPr lang="pl-PL" sz="2400" dirty="0" err="1">
                <a:ea typeface="+mn-lt"/>
                <a:cs typeface="+mn-lt"/>
              </a:rPr>
              <a:t>Proksenosa</a:t>
            </a:r>
            <a:r>
              <a:rPr lang="pl-PL" sz="2400" dirty="0">
                <a:ea typeface="+mn-lt"/>
                <a:cs typeface="+mn-lt"/>
              </a:rPr>
              <a:t>, Arystoteles adoptował syna swojego dawnego opiekuna, Nikanora. Dziękował także rodzinie </a:t>
            </a:r>
            <a:r>
              <a:rPr lang="pl-PL" sz="2400" dirty="0" err="1">
                <a:ea typeface="+mn-lt"/>
                <a:cs typeface="+mn-lt"/>
              </a:rPr>
              <a:t>Proksenosa</a:t>
            </a:r>
            <a:r>
              <a:rPr lang="pl-PL" sz="2400" dirty="0">
                <a:ea typeface="+mn-lt"/>
                <a:cs typeface="+mn-lt"/>
              </a:rPr>
              <a:t> w testamencie.</a:t>
            </a:r>
            <a:endParaRPr lang="pl-PL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107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E41D76-F753-426E-AFE2-C53C2329C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endParaRPr lang="pl-PL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43EBF4-060A-40BC-B297-C85711B5C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W wieku 17 lat Arystoteles został wysłany do Aten, aby odebrać wykształcenie w Akademii Platońskiej. W Akademii Arystoteles spędził w sumie 20 lat, w czasie których najpierw był studentem, potem asystentem Platona i w końcu samodzielnym wykładowcą. Po śmierci Platona (348/7 r. p.n.e.) był naturalnym pretendentem do objęcia scholarchatu Akademii – jednak inni członkowie Akademii zdecydowali się wybrać </a:t>
            </a:r>
            <a:r>
              <a:rPr lang="pl-PL" sz="2400" dirty="0" err="1">
                <a:ea typeface="+mn-lt"/>
                <a:cs typeface="+mn-lt"/>
              </a:rPr>
              <a:t>Speuzypa</a:t>
            </a:r>
            <a:r>
              <a:rPr lang="pl-PL" sz="2400" dirty="0">
                <a:ea typeface="+mn-lt"/>
                <a:cs typeface="+mn-lt"/>
              </a:rPr>
              <a:t>, siostrzeńca Platona, ze względu na dużą rozbieżność wypracowanego przez Arystotelesa systemu filozoficznego z systemem Platona.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35625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FB2BE5E-3AD1-4628-AA61-B1F93AA0B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endParaRPr lang="pl-PL" sz="5400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552D6C-1A96-4B83-8B72-9DFD870AB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037" y="2196943"/>
            <a:ext cx="10129291" cy="41687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1700" dirty="0" err="1">
                <a:ea typeface="+mn-lt"/>
                <a:cs typeface="+mn-lt"/>
              </a:rPr>
              <a:t>Opuśćił</a:t>
            </a:r>
            <a:r>
              <a:rPr lang="pl-PL" sz="1700" dirty="0">
                <a:ea typeface="+mn-lt"/>
                <a:cs typeface="+mn-lt"/>
              </a:rPr>
              <a:t> Akademię i udał się do kolonii Assos w </a:t>
            </a:r>
            <a:r>
              <a:rPr lang="pl-PL" sz="1700" dirty="0" err="1">
                <a:ea typeface="+mn-lt"/>
                <a:cs typeface="+mn-lt"/>
              </a:rPr>
              <a:t>Troadzie</a:t>
            </a:r>
            <a:r>
              <a:rPr lang="pl-PL" sz="1700" dirty="0">
                <a:ea typeface="+mn-lt"/>
                <a:cs typeface="+mn-lt"/>
              </a:rPr>
              <a:t> w rodzinnej Azji Mniejszej. Razem z nim, oraz z dwoma miejscowymi akademikami, </a:t>
            </a:r>
            <a:r>
              <a:rPr lang="pl-PL" sz="1700" dirty="0" err="1">
                <a:ea typeface="+mn-lt"/>
                <a:cs typeface="+mn-lt"/>
              </a:rPr>
              <a:t>Erastosem</a:t>
            </a:r>
            <a:r>
              <a:rPr lang="pl-PL" sz="1700" dirty="0">
                <a:ea typeface="+mn-lt"/>
                <a:cs typeface="+mn-lt"/>
              </a:rPr>
              <a:t> i </a:t>
            </a:r>
            <a:r>
              <a:rPr lang="pl-PL" sz="1700" dirty="0" err="1">
                <a:ea typeface="+mn-lt"/>
                <a:cs typeface="+mn-lt"/>
              </a:rPr>
              <a:t>Koriskosem</a:t>
            </a:r>
            <a:r>
              <a:rPr lang="pl-PL" sz="1700" dirty="0">
                <a:ea typeface="+mn-lt"/>
                <a:cs typeface="+mn-lt"/>
              </a:rPr>
              <a:t>, doradcami władcy kolonii </a:t>
            </a:r>
            <a:r>
              <a:rPr lang="pl-PL" sz="1700" dirty="0" err="1">
                <a:ea typeface="+mn-lt"/>
                <a:cs typeface="+mn-lt"/>
              </a:rPr>
              <a:t>Hermiasa</a:t>
            </a:r>
            <a:r>
              <a:rPr lang="pl-PL" sz="1700" dirty="0">
                <a:ea typeface="+mn-lt"/>
                <a:cs typeface="+mn-lt"/>
              </a:rPr>
              <a:t>, założył swoją szkołę filozoficzną. Także ów władca stał się słuchaczem szkoły i przyjacielem Arystotelesa. Dał mu za żonę swoją przybraną córkę </a:t>
            </a:r>
            <a:r>
              <a:rPr lang="pl-PL" sz="1700" dirty="0" err="1">
                <a:ea typeface="+mn-lt"/>
                <a:cs typeface="+mn-lt"/>
              </a:rPr>
              <a:t>Pytias</a:t>
            </a:r>
            <a:r>
              <a:rPr lang="pl-PL" sz="1700" dirty="0">
                <a:ea typeface="+mn-lt"/>
                <a:cs typeface="+mn-lt"/>
              </a:rPr>
              <a:t>. Innym słuchaczem w Assos był </a:t>
            </a:r>
            <a:r>
              <a:rPr lang="pl-PL" sz="1700" dirty="0" err="1">
                <a:ea typeface="+mn-lt"/>
                <a:cs typeface="+mn-lt"/>
              </a:rPr>
              <a:t>Teofrast</a:t>
            </a:r>
            <a:r>
              <a:rPr lang="pl-PL" sz="1700" dirty="0">
                <a:ea typeface="+mn-lt"/>
                <a:cs typeface="+mn-lt"/>
              </a:rPr>
              <a:t> z </a:t>
            </a:r>
            <a:r>
              <a:rPr lang="pl-PL" sz="1700" dirty="0" err="1">
                <a:ea typeface="+mn-lt"/>
                <a:cs typeface="+mn-lt"/>
              </a:rPr>
              <a:t>Eresos</a:t>
            </a:r>
            <a:r>
              <a:rPr lang="pl-PL" sz="1700" dirty="0">
                <a:ea typeface="+mn-lt"/>
                <a:cs typeface="+mn-lt"/>
              </a:rPr>
              <a:t> - najwybitniejszy uczeń </a:t>
            </a:r>
            <a:r>
              <a:rPr lang="pl-PL" sz="1700" dirty="0" err="1">
                <a:ea typeface="+mn-lt"/>
                <a:cs typeface="+mn-lt"/>
              </a:rPr>
              <a:t>Stagiryty</a:t>
            </a:r>
            <a:r>
              <a:rPr lang="pl-PL" sz="1700" dirty="0">
                <a:ea typeface="+mn-lt"/>
                <a:cs typeface="+mn-lt"/>
              </a:rPr>
              <a:t>. Filozof spędził w tym mieście trzy lata, napisał prawdopodobnie dialog </a:t>
            </a:r>
            <a:r>
              <a:rPr lang="pl-PL" sz="1700" i="1" dirty="0">
                <a:ea typeface="+mn-lt"/>
                <a:cs typeface="+mn-lt"/>
              </a:rPr>
              <a:t>O filozofii</a:t>
            </a:r>
            <a:r>
              <a:rPr lang="pl-PL" sz="1700" dirty="0">
                <a:ea typeface="+mn-lt"/>
                <a:cs typeface="+mn-lt"/>
              </a:rPr>
              <a:t>, składający się z trzech ksiąg, w którym poddał krytyce naukę Platona o ideach. W 345/4 r. p.n.e. przeprawił się do </a:t>
            </a:r>
            <a:r>
              <a:rPr lang="pl-PL" sz="1700" dirty="0" err="1">
                <a:ea typeface="+mn-lt"/>
                <a:cs typeface="+mn-lt"/>
              </a:rPr>
              <a:t>Mitylene</a:t>
            </a:r>
            <a:r>
              <a:rPr lang="pl-PL" sz="1700" dirty="0">
                <a:ea typeface="+mn-lt"/>
                <a:cs typeface="+mn-lt"/>
              </a:rPr>
              <a:t>, głównego miasta wyspy Lesbos. Przebywał tam do czasu, kiedy w 342/3 r. p.n.e. Filip II Macedoński powierzył mu wychowanie swego syna, późniejszego twórcy imperium macedońskiego Aleksandra III Macedońskiego. Pełnił tę funkcję przez niespełna trzy lata. W tym czasie Persowie podstępnie pojmali </a:t>
            </a:r>
            <a:r>
              <a:rPr lang="pl-PL" sz="1700" dirty="0" err="1">
                <a:ea typeface="+mn-lt"/>
                <a:cs typeface="+mn-lt"/>
              </a:rPr>
              <a:t>Hermiasa</a:t>
            </a:r>
            <a:r>
              <a:rPr lang="pl-PL" sz="1700" dirty="0">
                <a:ea typeface="+mn-lt"/>
                <a:cs typeface="+mn-lt"/>
              </a:rPr>
              <a:t>, sprzymierzeńca Filipa przeciw nim, który mimo tortur pozostając wierny Filipowi poniósł śmierć na krzyżu. Arystoteles napisał hymn na cześć jego bohaterskiej śmierci. Po 340 p.n.e. Arystoteles przebywał razem z </a:t>
            </a:r>
            <a:r>
              <a:rPr lang="pl-PL" sz="1700" dirty="0" err="1">
                <a:ea typeface="+mn-lt"/>
                <a:cs typeface="+mn-lt"/>
              </a:rPr>
              <a:t>Teofrastem</a:t>
            </a:r>
            <a:r>
              <a:rPr lang="pl-PL" sz="1700" dirty="0">
                <a:ea typeface="+mn-lt"/>
                <a:cs typeface="+mn-lt"/>
              </a:rPr>
              <a:t> głównie w swym rodzinnym mieście </a:t>
            </a:r>
            <a:r>
              <a:rPr lang="pl-PL" sz="1700" dirty="0" err="1">
                <a:ea typeface="+mn-lt"/>
                <a:cs typeface="+mn-lt"/>
              </a:rPr>
              <a:t>Atarneus</a:t>
            </a:r>
            <a:r>
              <a:rPr lang="pl-PL" sz="1700" dirty="0">
                <a:ea typeface="+mn-lt"/>
                <a:cs typeface="+mn-lt"/>
              </a:rPr>
              <a:t> po czym, po trzynastu latach nieobecności, wrócił do Aten.</a:t>
            </a:r>
            <a:endParaRPr lang="pl-PL" sz="17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943349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9210C5-C59C-40BD-AC5B-4A2F9591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endParaRPr lang="pl-PL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66CB73-6EBD-430A-8C18-D3209CC82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2000" dirty="0">
                <a:ea typeface="+mn-lt"/>
                <a:cs typeface="+mn-lt"/>
              </a:rPr>
              <a:t>W Atenach założył własną, konkurencyjną do Akademii szkołę filozoficzną zwaną Liceum, która była wspierana przez Aleksandra Macedońskiego i wkrótce przyćmiła Akademię. Uczniowie tej szkoły byli pierwszymi arystotelikami.  Aleksander do końca życia regularnie wymieniał listy z Arystotelesem, a także przysyłał egzotyczne okazy fauny i flory z odległych krajów do dużego ogrodu szkoły. Liceum obejmowało bowiem duży ogród z przyległymi budynkami, gdzie mieściły się sale wykładowe, i bibliotekę. Stosunki z władcą macedońskim ostygły, kiedy, wbrew radom Arystotelesa, Aleksander Wielki zaczął traktować podbitych Persów na równi ze zwycięskimi Macedończykami, a zwłaszcza kiedy, za przykładem królów perskich zażądał dla siebie czci boskiej .Arystoteles stwierdził, że dużo rozsądniejsze jest przyjęcie, że ludzie rodzą się z niezapisanym umysłem, który zapełnia się myślami na skutek codziennych doświadczeń życiowych. Po śmierci Aleksandra w Babilonie, po powstaniu anty-macedońskim i upadku pro-macedońskiego rządu w Atenach, Arystoteles musiał uciekać z miasta oskarżony o </a:t>
            </a:r>
            <a:r>
              <a:rPr lang="pl-PL" sz="2000" i="1" dirty="0">
                <a:ea typeface="+mn-lt"/>
                <a:cs typeface="+mn-lt"/>
              </a:rPr>
              <a:t>bezbożność</a:t>
            </a:r>
            <a:r>
              <a:rPr lang="pl-PL" sz="2000" dirty="0">
                <a:ea typeface="+mn-lt"/>
                <a:cs typeface="+mn-lt"/>
              </a:rPr>
              <a:t>. Pretekstem do oskarżenia był hymn, który ułożył na cześć śmierci </a:t>
            </a:r>
            <a:r>
              <a:rPr lang="pl-PL" sz="2000" dirty="0" err="1">
                <a:ea typeface="+mn-lt"/>
                <a:cs typeface="+mn-lt"/>
              </a:rPr>
              <a:t>Hermiasa</a:t>
            </a:r>
            <a:r>
              <a:rPr lang="pl-PL" sz="2000" dirty="0">
                <a:ea typeface="+mn-lt"/>
                <a:cs typeface="+mn-lt"/>
              </a:rPr>
              <a:t>. Przeniósł się wtedy do miasta Chalkis na wyspie Eubea, gdzie po niespełna roku zmarł.</a:t>
            </a:r>
            <a:endParaRPr lang="pl-PL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648031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6DBC8EA-4E56-496C-885B-329E944F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>
                <a:cs typeface="Calibri Light"/>
              </a:rPr>
              <a:t>Poglądy filozoficzne Arystotelesa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BA3150-892C-4A10-90FC-81020FE2D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pl-PL" sz="2400">
                <a:ea typeface="+mn-lt"/>
                <a:cs typeface="+mn-lt"/>
              </a:rPr>
              <a:t>Arystoteles dokonał trychotomicznego podziału nauk:</a:t>
            </a:r>
            <a:endParaRPr lang="pl-PL" sz="2400"/>
          </a:p>
          <a:p>
            <a:pPr>
              <a:buFont typeface="Arial"/>
              <a:buChar char="•"/>
            </a:pPr>
            <a:r>
              <a:rPr lang="pl-PL" sz="2400" b="1">
                <a:ea typeface="+mn-lt"/>
                <a:cs typeface="+mn-lt"/>
              </a:rPr>
              <a:t>teoretyczne</a:t>
            </a:r>
            <a:r>
              <a:rPr lang="pl-PL" sz="2400">
                <a:ea typeface="+mn-lt"/>
                <a:cs typeface="+mn-lt"/>
              </a:rPr>
              <a:t> – których celem jest formułowanie wiedzy dla niej samej (metafizyka, fizyka i matematyka)</a:t>
            </a:r>
            <a:endParaRPr lang="pl-PL" sz="2400"/>
          </a:p>
          <a:p>
            <a:pPr>
              <a:buFont typeface="Arial"/>
              <a:buChar char="•"/>
            </a:pPr>
            <a:r>
              <a:rPr lang="pl-PL" sz="2400" b="1">
                <a:ea typeface="+mn-lt"/>
                <a:cs typeface="+mn-lt"/>
              </a:rPr>
              <a:t>praktyczne</a:t>
            </a:r>
            <a:r>
              <a:rPr lang="pl-PL" sz="2400">
                <a:ea typeface="+mn-lt"/>
                <a:cs typeface="+mn-lt"/>
              </a:rPr>
              <a:t> – których celem jest formułowanie wiedzy dla osiągnięcia doskonałości moralnej (etyka, polityka)</a:t>
            </a:r>
            <a:endParaRPr lang="pl-PL" sz="2400"/>
          </a:p>
          <a:p>
            <a:pPr>
              <a:buFont typeface="Arial"/>
              <a:buChar char="•"/>
            </a:pPr>
            <a:r>
              <a:rPr lang="pl-PL" sz="2400" b="1">
                <a:ea typeface="+mn-lt"/>
                <a:cs typeface="+mn-lt"/>
              </a:rPr>
              <a:t>pojetyczne</a:t>
            </a:r>
            <a:r>
              <a:rPr lang="pl-PL" sz="2400">
                <a:ea typeface="+mn-lt"/>
                <a:cs typeface="+mn-lt"/>
              </a:rPr>
              <a:t>  – których celem jest formułowanie wiedzy, za pomocą której można wytwarzać określone przedmioty. </a:t>
            </a:r>
            <a:endParaRPr lang="pl-PL" sz="2400"/>
          </a:p>
          <a:p>
            <a:pPr marL="0" indent="0">
              <a:buNone/>
            </a:pPr>
            <a:endParaRPr lang="pl-PL" sz="24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66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5552C7F-9262-46F7-8B28-6494DF302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>
                <a:cs typeface="Calibri Light"/>
              </a:rPr>
              <a:t>Logika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2C3A81-74FC-4B08-9DCA-2CA831D41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Zdaniem Arystotelesa celem nauki jest wyprowadzenie  stanu faktycznego z jego przyczyn. Ten proces ma dwie możliwe formy: wnioskowanie o szczególnych przypadkach ze znanej ogólnej reguły (dedukcja) i wnioskowanie o ogólnej regule ze znanych poszczególnych przypadków (indukcja). Poprawności wnioskowania miała natomiast służyć </a:t>
            </a:r>
            <a:r>
              <a:rPr lang="pl-PL" sz="2400" i="1" dirty="0">
                <a:ea typeface="+mn-lt"/>
                <a:cs typeface="+mn-lt"/>
              </a:rPr>
              <a:t>logika</a:t>
            </a:r>
            <a:r>
              <a:rPr lang="pl-PL" sz="2400" dirty="0">
                <a:ea typeface="+mn-lt"/>
                <a:cs typeface="+mn-lt"/>
              </a:rPr>
              <a:t> jako metoda porządkowania myślenia, jego formy, a nie treści .</a:t>
            </a:r>
            <a:endParaRPr lang="pl-PL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74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EEEF84D-DE93-44E3-8A7F-EC88F942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>
                <a:cs typeface="Calibri Light"/>
              </a:rPr>
              <a:t>Metafizyka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F0697D-8AC1-4E23-86F3-D982C4C3F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200" dirty="0">
                <a:ea typeface="+mn-lt"/>
                <a:cs typeface="+mn-lt"/>
              </a:rPr>
              <a:t> Arystoteles używał określeń „filozofia pierwsza”, w odróżnieniu od fizyki, czyli „filozofii drugiej”, lub „teologia”, z racji tego, że przedmiotowi metafizyki przypisywane są cechy boskie. Pierwsza wzmianka o tytule </a:t>
            </a:r>
            <a:r>
              <a:rPr lang="pl-PL" sz="2200" i="1" dirty="0" err="1">
                <a:ea typeface="+mn-lt"/>
                <a:cs typeface="+mn-lt"/>
              </a:rPr>
              <a:t>metà</a:t>
            </a:r>
            <a:r>
              <a:rPr lang="pl-PL" sz="2200" i="1" dirty="0">
                <a:ea typeface="+mn-lt"/>
                <a:cs typeface="+mn-lt"/>
              </a:rPr>
              <a:t> </a:t>
            </a:r>
            <a:r>
              <a:rPr lang="pl-PL" sz="2200" i="1" dirty="0" err="1">
                <a:ea typeface="+mn-lt"/>
                <a:cs typeface="+mn-lt"/>
              </a:rPr>
              <a:t>tà</a:t>
            </a:r>
            <a:r>
              <a:rPr lang="pl-PL" sz="2200" i="1" dirty="0">
                <a:ea typeface="+mn-lt"/>
                <a:cs typeface="+mn-lt"/>
              </a:rPr>
              <a:t> </a:t>
            </a:r>
            <a:r>
              <a:rPr lang="pl-PL" sz="2200" i="1" dirty="0" err="1">
                <a:ea typeface="+mn-lt"/>
                <a:cs typeface="+mn-lt"/>
              </a:rPr>
              <a:t>physiká</a:t>
            </a:r>
            <a:r>
              <a:rPr lang="pl-PL" sz="2200" dirty="0">
                <a:ea typeface="+mn-lt"/>
                <a:cs typeface="+mn-lt"/>
              </a:rPr>
              <a:t> wystąpiła u Mikołaja z Damaszku (64 r. przed. Chr.), widnieje też w katalogach Anonima z </a:t>
            </a:r>
            <a:r>
              <a:rPr lang="pl-PL" sz="2200" dirty="0" err="1">
                <a:ea typeface="+mn-lt"/>
                <a:cs typeface="+mn-lt"/>
              </a:rPr>
              <a:t>Menage</a:t>
            </a:r>
            <a:r>
              <a:rPr lang="pl-PL" sz="2200" dirty="0">
                <a:ea typeface="+mn-lt"/>
                <a:cs typeface="+mn-lt"/>
              </a:rPr>
              <a:t> oraz Ptolemeusza. Według teorii M.H. Reinera, tytuł </a:t>
            </a:r>
            <a:r>
              <a:rPr lang="pl-PL" sz="2200" i="1" dirty="0">
                <a:ea typeface="+mn-lt"/>
                <a:cs typeface="+mn-lt"/>
              </a:rPr>
              <a:t>Metafizyka</a:t>
            </a:r>
            <a:r>
              <a:rPr lang="pl-PL" sz="2200" dirty="0">
                <a:ea typeface="+mn-lt"/>
                <a:cs typeface="+mn-lt"/>
              </a:rPr>
              <a:t> był inspirowany przez samego Arystotelesa i był już używany przez pierwszą generację uczniów Liceum. Mógł je stworzyć jego uczeń </a:t>
            </a:r>
            <a:r>
              <a:rPr lang="pl-PL" sz="2200" dirty="0" err="1">
                <a:ea typeface="+mn-lt"/>
                <a:cs typeface="+mn-lt"/>
              </a:rPr>
              <a:t>Eudemos</a:t>
            </a:r>
            <a:r>
              <a:rPr lang="pl-PL" sz="2200" dirty="0">
                <a:ea typeface="+mn-lt"/>
                <a:cs typeface="+mn-lt"/>
              </a:rPr>
              <a:t> z Rodos. Według </a:t>
            </a:r>
            <a:r>
              <a:rPr lang="pl-PL" sz="2200" dirty="0" err="1">
                <a:ea typeface="+mn-lt"/>
                <a:cs typeface="+mn-lt"/>
              </a:rPr>
              <a:t>Moraux</a:t>
            </a:r>
            <a:r>
              <a:rPr lang="pl-PL" sz="2200" dirty="0">
                <a:ea typeface="+mn-lt"/>
                <a:cs typeface="+mn-lt"/>
              </a:rPr>
              <a:t> dzieła metafizyczne w pierwotnym układzie występowały po pismach matematycznych a nie fizycznych i nazwa miałaby znaczenie filozoficzne. Według interpretacji odwołującej się do perspektywy platońskiej, przedrostek </a:t>
            </a:r>
            <a:r>
              <a:rPr lang="pl-PL" sz="2200" i="1" dirty="0" err="1">
                <a:ea typeface="+mn-lt"/>
                <a:cs typeface="+mn-lt"/>
              </a:rPr>
              <a:t>metà</a:t>
            </a:r>
            <a:r>
              <a:rPr lang="pl-PL" sz="2200" dirty="0">
                <a:ea typeface="+mn-lt"/>
                <a:cs typeface="+mn-lt"/>
              </a:rPr>
              <a:t> odnosi się do hierarchii bytów.</a:t>
            </a:r>
            <a:endParaRPr lang="pl-PL" sz="2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515434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23E3E-009A-45CB-A108-9922CA6E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>
                <a:cs typeface="Calibri Light"/>
              </a:rPr>
              <a:t>Filozofia Przyrody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E60781-61A6-4191-B22E-A3D758833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2400" dirty="0">
                <a:ea typeface="+mn-lt"/>
                <a:cs typeface="+mn-lt"/>
              </a:rPr>
              <a:t> Arystoteles używał określeń „filozofia pierwsza”, w odróżnieniu od fizyki, czyli „filozofii drugiej”, lub „teologia”, z racji tego, że przedmiotowi metafizyki przypisywane są cechy boskie.  Według teorii M.H. Reinera, tytuł </a:t>
            </a:r>
            <a:r>
              <a:rPr lang="pl-PL" sz="2400" i="1" dirty="0">
                <a:ea typeface="+mn-lt"/>
                <a:cs typeface="+mn-lt"/>
              </a:rPr>
              <a:t>Metafizyka</a:t>
            </a:r>
            <a:r>
              <a:rPr lang="pl-PL" sz="2400" dirty="0">
                <a:ea typeface="+mn-lt"/>
                <a:cs typeface="+mn-lt"/>
              </a:rPr>
              <a:t> był inspirowany przez samego Arystotelesa i był już używany przez pierwszą generację uczniów Liceum. Mógł je stworzyć jego uczeń </a:t>
            </a:r>
            <a:r>
              <a:rPr lang="pl-PL" sz="2400" dirty="0" err="1">
                <a:ea typeface="+mn-lt"/>
                <a:cs typeface="+mn-lt"/>
              </a:rPr>
              <a:t>Eudemos</a:t>
            </a:r>
            <a:r>
              <a:rPr lang="pl-PL" sz="2400" dirty="0">
                <a:ea typeface="+mn-lt"/>
                <a:cs typeface="+mn-lt"/>
              </a:rPr>
              <a:t> z Rodos. Według </a:t>
            </a:r>
            <a:r>
              <a:rPr lang="pl-PL" sz="2400" dirty="0" err="1">
                <a:ea typeface="+mn-lt"/>
                <a:cs typeface="+mn-lt"/>
              </a:rPr>
              <a:t>Moraux</a:t>
            </a:r>
            <a:r>
              <a:rPr lang="pl-PL" sz="2400" dirty="0">
                <a:ea typeface="+mn-lt"/>
                <a:cs typeface="+mn-lt"/>
              </a:rPr>
              <a:t> dzieła metafizyczne w pierwotnym układzie występowały po pismach matematycznych a nie fizycznych i nazwa miałaby znaczenie filozoficzne. Według interpretacji odwołującej się do perspektywy platońskiej, przedrostek </a:t>
            </a:r>
            <a:r>
              <a:rPr lang="pl-PL" sz="2400" i="1" dirty="0" err="1">
                <a:ea typeface="+mn-lt"/>
                <a:cs typeface="+mn-lt"/>
              </a:rPr>
              <a:t>metà</a:t>
            </a:r>
            <a:r>
              <a:rPr lang="pl-PL" sz="2400" dirty="0">
                <a:ea typeface="+mn-lt"/>
                <a:cs typeface="+mn-lt"/>
              </a:rPr>
              <a:t> odnosi się do hierarchii bytów.</a:t>
            </a:r>
            <a:endParaRPr lang="pl-PL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47491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Arystoteles  </vt:lpstr>
      <vt:lpstr>ŻYCIE</vt:lpstr>
      <vt:lpstr>Prezentacja programu PowerPoint</vt:lpstr>
      <vt:lpstr>Prezentacja programu PowerPoint</vt:lpstr>
      <vt:lpstr>Prezentacja programu PowerPoint</vt:lpstr>
      <vt:lpstr>Poglądy filozoficzne Arystotelesa</vt:lpstr>
      <vt:lpstr>Logika</vt:lpstr>
      <vt:lpstr>Metafizyka</vt:lpstr>
      <vt:lpstr>Filozofia Przyrody</vt:lpstr>
      <vt:lpstr>Etyka</vt:lpstr>
      <vt:lpstr>Filozofia społeczna i polityczna</vt:lpstr>
      <vt:lpstr>Prezentacja programu PowerPoint</vt:lpstr>
      <vt:lpstr>Retoryka</vt:lpstr>
      <vt:lpstr>Dzieła Arystotelesa </vt:lpstr>
      <vt:lpstr>Koniec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337</cp:revision>
  <dcterms:created xsi:type="dcterms:W3CDTF">2020-06-04T12:40:20Z</dcterms:created>
  <dcterms:modified xsi:type="dcterms:W3CDTF">2020-06-05T20:16:58Z</dcterms:modified>
</cp:coreProperties>
</file>